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56" r:id="rId3"/>
    <p:sldId id="465" r:id="rId4"/>
    <p:sldId id="443" r:id="rId5"/>
    <p:sldId id="457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65"/>
            <p14:sldId id="443"/>
            <p14:sldId id="457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غالى عليك ربى أنا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02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غلاوتي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مش فيا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دي محبتك ليا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2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456468"/>
            <a:ext cx="9982199" cy="1098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4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96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لكن صوتك جه و فوقني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الليلة أنا راجع صدقني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لحظة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بدونك لا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تعلالي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 من شري اعتقني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2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effectLst/>
              </a:rPr>
              <a:t>( إخلّق فيّ قلب جديد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و ارمي الماضي عني بعيد)2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أنا من الليلة واحد تاني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و الجاي معاك فرحة و عيد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دا أنا غالي عليك</a:t>
            </a:r>
          </a:p>
          <a:p>
            <a:br>
              <a:rPr lang="ar-EG" sz="6600" b="1" dirty="0">
                <a:effectLst/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79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02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غلاوتي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مش فيا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دي محبتك ليا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0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295400"/>
            <a:ext cx="9982199" cy="1098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02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وغلاوتي مش فيــــا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دي محبتـــك ليـــــــا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295400"/>
            <a:ext cx="9982199" cy="1098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5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رغم إني قليل في عنيّ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ضعيف قدام أي خطية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وشعوري بالذنب ماليني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حياتي فاترة و مطفية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6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و الماضي عمال يطاردني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الناس حواليّا بتغضبني ) 2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مفيش حاجة تسُر القلب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لكن ثقتي فحبك ليا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دا أنا غالي عليك</a:t>
            </a:r>
            <a:br>
              <a:rPr lang="ar-EG" sz="7200" b="1" dirty="0"/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02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غلاوتي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مش فيا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دي محبتك ليا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9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32668"/>
            <a:ext cx="9982199" cy="1098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1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96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رغم إني عاهدتك أرجعلك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لكني معُدتش أنفع لك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دا ما فيه شيء صالح فيا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مؤكد في جهنم هاهلك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 لا إديتك فرصة تكلمني</a:t>
            </a:r>
            <a:br>
              <a:rPr lang="ar-EG" sz="66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ولا في ظروفي الصعبة هاممني )2</a:t>
            </a:r>
            <a:br>
              <a:rPr lang="ar-EG" sz="60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مع إن الموت قرب مني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كان حياخدني و يقضي عليا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دا أنا غالي عليك</a:t>
            </a:r>
            <a:br>
              <a:rPr lang="ar-EG" sz="6600" b="1" dirty="0"/>
            </a:b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7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314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2024-04-19T10:24:09Z</dcterms:modified>
</cp:coreProperties>
</file>