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75" r:id="rId2"/>
    <p:sldId id="303" r:id="rId3"/>
    <p:sldId id="306" r:id="rId4"/>
    <p:sldId id="311" r:id="rId5"/>
    <p:sldId id="312" r:id="rId6"/>
    <p:sldId id="318" r:id="rId7"/>
    <p:sldId id="319" r:id="rId8"/>
    <p:sldId id="315" r:id="rId9"/>
    <p:sldId id="320" r:id="rId10"/>
    <p:sldId id="321" r:id="rId11"/>
    <p:sldId id="29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03"/>
            <p14:sldId id="306"/>
            <p14:sldId id="311"/>
            <p14:sldId id="312"/>
            <p14:sldId id="318"/>
            <p14:sldId id="319"/>
            <p14:sldId id="315"/>
            <p14:sldId id="320"/>
            <p14:sldId id="321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49" autoAdjust="0"/>
    <p:restoredTop sz="94660"/>
  </p:normalViewPr>
  <p:slideViewPr>
    <p:cSldViewPr>
      <p:cViewPr varScale="1">
        <p:scale>
          <a:sx n="72" d="100"/>
          <a:sy n="72" d="100"/>
        </p:scale>
        <p:origin x="64" y="3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4/19/2024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4/19/2024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30725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عني قضى</a:t>
            </a:r>
            <a:endParaRPr lang="ar-EG" sz="72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457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فَكيفَ أَنسى شَافي جُرُوحي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مَاحِي آثامي فَكَيفَ أَنســــى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لَولاكَ أَنتَ خِلِّي وَعَونِـــــي 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رَبِّيَ أَنتَ فِي الحَشَا فَلَنْ أَنسَاكْ</a:t>
            </a:r>
          </a:p>
        </p:txBody>
      </p:sp>
    </p:spTree>
    <p:extLst>
      <p:ext uri="{BB962C8B-B14F-4D97-AF65-F5344CB8AC3E}">
        <p14:creationId xmlns:p14="http://schemas.microsoft.com/office/powerpoint/2010/main" val="28523693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-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48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1-</a:t>
            </a: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عني قضى ربي الحنون 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وذاق غصَّات المنونْ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مُحرراً أَسرى السُّجُونْ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ربُّ الورى فَادي </a:t>
            </a:r>
            <a:r>
              <a:rPr lang="ar-EG" sz="60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الآنامْ</a:t>
            </a:r>
            <a:endParaRPr lang="ar-EG" sz="60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371125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48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 : 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جِئتَ شِفَاءً مُتَّ فِدَاءً 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فَيا لَحُبِّكَ العَجِيــــبْ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ليسَ سِواكَ فَفِي دِمَاكَ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نَجُوتُ مِنْ مَوتٍ رَهِيبْ</a:t>
            </a:r>
          </a:p>
        </p:txBody>
      </p:sp>
    </p:spTree>
    <p:extLst>
      <p:ext uri="{BB962C8B-B14F-4D97-AF65-F5344CB8AC3E}">
        <p14:creationId xmlns:p14="http://schemas.microsoft.com/office/powerpoint/2010/main" val="16307786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457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فَكيفَ أَنسى شَافي جُرُوحي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مَاحِي آثامي فَكَيفَ أَنســــى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لَولاكَ أَنتَ خِلِّي وَعَونِـــــي 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رَبِّيَ أَنتَ فِي الحَشَا فَلَنْ أَنسَاكْ</a:t>
            </a:r>
          </a:p>
        </p:txBody>
      </p:sp>
    </p:spTree>
    <p:extLst>
      <p:ext uri="{BB962C8B-B14F-4D97-AF65-F5344CB8AC3E}">
        <p14:creationId xmlns:p14="http://schemas.microsoft.com/office/powerpoint/2010/main" val="2898228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-76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2-</a:t>
            </a: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كيفَ قَضَى يا لَلعَجَبْ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فَوقَ صَلِيبٍ مِن خَشَبْ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بِالصلبَ قَد مَحَى الغَضَبْ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وسيطَ صُلحٍ  وَسَــــــلامْ</a:t>
            </a:r>
          </a:p>
        </p:txBody>
      </p:sp>
    </p:spTree>
    <p:extLst>
      <p:ext uri="{BB962C8B-B14F-4D97-AF65-F5344CB8AC3E}">
        <p14:creationId xmlns:p14="http://schemas.microsoft.com/office/powerpoint/2010/main" val="37452405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48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 : 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جِئتَ شِفَاءً مُتَّ فِدَاءً 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فَيا لَحُبِّكَ العَجِيــــبْ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ليسَ سِواكَ فَفِي دِمَاكَ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نَجُوتُ مِنْ مَوتٍ رَهِيبْ</a:t>
            </a:r>
          </a:p>
        </p:txBody>
      </p:sp>
    </p:spTree>
    <p:extLst>
      <p:ext uri="{BB962C8B-B14F-4D97-AF65-F5344CB8AC3E}">
        <p14:creationId xmlns:p14="http://schemas.microsoft.com/office/powerpoint/2010/main" val="23896829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457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فَكيفَ أَنسى شَافي جُرُوحي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مَاحِي آثامي فَكَيفَ أَنســــى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لَولاكَ أَنتَ خِلِّي وَعَونِـــــي 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رَبِّيَ أَنتَ فِي الحَشَا فَلَنْ أَنسَاكْ</a:t>
            </a:r>
          </a:p>
        </p:txBody>
      </p:sp>
    </p:spTree>
    <p:extLst>
      <p:ext uri="{BB962C8B-B14F-4D97-AF65-F5344CB8AC3E}">
        <p14:creationId xmlns:p14="http://schemas.microsoft.com/office/powerpoint/2010/main" val="26239914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-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4800" b="1" dirty="0">
                <a:solidFill>
                  <a:srgbClr val="000000"/>
                </a:solidFill>
                <a:latin typeface="Helvetica Neue"/>
                <a:cs typeface="+mn-cs"/>
              </a:rPr>
              <a:t>3</a:t>
            </a:r>
            <a:r>
              <a:rPr lang="ar-EG" sz="48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-</a:t>
            </a: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سَالَتْ يَنابِيعُ دِمَاهْ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حُبَّاً حَنَاناً </a:t>
            </a:r>
            <a:r>
              <a:rPr lang="ar-EG" sz="60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لِلخُطَاةْ</a:t>
            </a:r>
            <a:endParaRPr lang="ar-EG" sz="60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مَا مِنْ رَجَاءٍ لِي سِواهْ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يُولِي الخلاصَ بِالتَّمَامْ</a:t>
            </a:r>
          </a:p>
        </p:txBody>
      </p:sp>
    </p:spTree>
    <p:extLst>
      <p:ext uri="{BB962C8B-B14F-4D97-AF65-F5344CB8AC3E}">
        <p14:creationId xmlns:p14="http://schemas.microsoft.com/office/powerpoint/2010/main" val="37170191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48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 : 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جِئتَ شِفَاءً مُتَّ فِدَاءً 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فَيا لَحُبِّكَ العَجِيــــبْ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ليسَ سِواكَ فَفِي دِمَاكَ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نَجُوتُ مِنْ مَوتٍ رَهِيبْ</a:t>
            </a:r>
          </a:p>
        </p:txBody>
      </p:sp>
    </p:spTree>
    <p:extLst>
      <p:ext uri="{BB962C8B-B14F-4D97-AF65-F5344CB8AC3E}">
        <p14:creationId xmlns:p14="http://schemas.microsoft.com/office/powerpoint/2010/main" val="7402251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3722</TotalTime>
  <Words>157</Words>
  <Application>Microsoft Office PowerPoint</Application>
  <PresentationFormat>On-screen Show (4:3)</PresentationFormat>
  <Paragraphs>44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Helvetica Neue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291</cp:revision>
  <dcterms:created xsi:type="dcterms:W3CDTF">2021-12-07T14:30:00Z</dcterms:created>
  <dcterms:modified xsi:type="dcterms:W3CDTF">2024-04-19T10:28:30Z</dcterms:modified>
</cp:coreProperties>
</file>