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8" r:id="rId3"/>
    <p:sldId id="429" r:id="rId4"/>
    <p:sldId id="430" r:id="rId5"/>
    <p:sldId id="433" r:id="rId6"/>
    <p:sldId id="432" r:id="rId7"/>
    <p:sldId id="43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3"/>
            <p14:sldId id="432"/>
            <p14:sldId id="43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0" d="100"/>
          <a:sy n="50" d="100"/>
        </p:scale>
        <p:origin x="48" y="5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6600" b="1" dirty="0"/>
              <a:t>عمري مادقت سعادة في قلبي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1-</a:t>
            </a:r>
            <a:endParaRPr lang="ar-EG" sz="6600" b="1" dirty="0"/>
          </a:p>
          <a:p>
            <a:pPr algn="ctr" rtl="1"/>
            <a:r>
              <a:rPr lang="ar-SA" sz="6600" b="1" dirty="0"/>
              <a:t>(عمري ما دقت سعادة في قلبي </a:t>
            </a:r>
            <a:endParaRPr lang="ar-EG" sz="6600" b="1" dirty="0"/>
          </a:p>
          <a:p>
            <a:pPr algn="ctr" rtl="1"/>
            <a:r>
              <a:rPr lang="ar-SA" sz="6600" b="1" dirty="0"/>
              <a:t>ولا </a:t>
            </a:r>
            <a:r>
              <a:rPr lang="ar-SA" sz="6600" b="1" dirty="0" err="1"/>
              <a:t>حسيت</a:t>
            </a:r>
            <a:r>
              <a:rPr lang="ar-SA" sz="6600" b="1" dirty="0"/>
              <a:t> بسلام في حياتي</a:t>
            </a:r>
          </a:p>
          <a:p>
            <a:pPr algn="ctr" rtl="1"/>
            <a:r>
              <a:rPr lang="ar-SA" sz="6600" b="1" dirty="0"/>
              <a:t>إلا في قربك</a:t>
            </a:r>
            <a:r>
              <a:rPr lang="ar-EG" sz="6600" b="1" dirty="0"/>
              <a:t> إ</a:t>
            </a:r>
            <a:r>
              <a:rPr lang="ar-SA" sz="6600" b="1" dirty="0"/>
              <a:t>نت يا ربي </a:t>
            </a:r>
            <a:endParaRPr lang="ar-EG" sz="6600" b="1" dirty="0"/>
          </a:p>
          <a:p>
            <a:pPr algn="ctr" rtl="1"/>
            <a:r>
              <a:rPr lang="ar-SA" sz="6600" b="1" dirty="0" err="1"/>
              <a:t>بانسى</a:t>
            </a:r>
            <a:r>
              <a:rPr lang="ar-SA" sz="6600" b="1" dirty="0"/>
              <a:t> آلامي واحتياجاتي) 2</a:t>
            </a:r>
          </a:p>
          <a:p>
            <a:pPr algn="ctr"/>
            <a:br>
              <a:rPr lang="ar-SA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القرار</a:t>
            </a:r>
            <a:r>
              <a:rPr lang="ar-EG" sz="7200" b="1" dirty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(ماشي في البرية </a:t>
            </a:r>
            <a:r>
              <a:rPr lang="ar-SA" sz="7200" b="1" dirty="0" err="1">
                <a:solidFill>
                  <a:srgbClr val="00582A"/>
                </a:solidFill>
              </a:rPr>
              <a:t>معايا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 ماشي وساند </a:t>
            </a:r>
            <a:r>
              <a:rPr lang="ar-EG" sz="7200" b="1" dirty="0">
                <a:solidFill>
                  <a:srgbClr val="00582A"/>
                </a:solidFill>
              </a:rPr>
              <a:t>إ</a:t>
            </a:r>
            <a:r>
              <a:rPr lang="ar-SA" sz="7200" b="1" dirty="0">
                <a:solidFill>
                  <a:srgbClr val="00582A"/>
                </a:solidFill>
              </a:rPr>
              <a:t>يدي عليك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سمع وعدك افرح بيّ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ولازم يثبت فرحي فيك) 2</a:t>
            </a:r>
          </a:p>
          <a:p>
            <a:pPr algn="ctr"/>
            <a:br>
              <a:rPr lang="ar-SA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</a:t>
            </a:r>
            <a:r>
              <a:rPr lang="ar-SA" sz="6600" b="1" dirty="0"/>
              <a:t>-</a:t>
            </a:r>
            <a:endParaRPr lang="ar-EG" sz="6600" b="1" dirty="0"/>
          </a:p>
          <a:p>
            <a:pPr algn="ctr" rtl="1"/>
            <a:r>
              <a:rPr lang="ar-SA" sz="6600" b="1" dirty="0"/>
              <a:t>(طول ما عيني ليك مرفوعة</a:t>
            </a:r>
            <a:endParaRPr lang="ar-EG" sz="6600" b="1" dirty="0"/>
          </a:p>
          <a:p>
            <a:pPr algn="ctr" rtl="1"/>
            <a:r>
              <a:rPr lang="ar-SA" sz="6600" b="1" dirty="0"/>
              <a:t> يفضل قلبي </a:t>
            </a:r>
            <a:r>
              <a:rPr lang="ar-SA" sz="6600" b="1" dirty="0" err="1"/>
              <a:t>بيك</a:t>
            </a:r>
            <a:r>
              <a:rPr lang="ar-SA" sz="6600" b="1" dirty="0"/>
              <a:t> مرفوع</a:t>
            </a:r>
          </a:p>
          <a:p>
            <a:pPr algn="ctr" rtl="1"/>
            <a:r>
              <a:rPr lang="ar-SA" sz="6600" b="1" dirty="0"/>
              <a:t>و</a:t>
            </a:r>
            <a:r>
              <a:rPr lang="ar-EG" sz="6600" b="1" dirty="0"/>
              <a:t>أ</a:t>
            </a:r>
            <a:r>
              <a:rPr lang="ar-SA" sz="6600" b="1" dirty="0"/>
              <a:t>تعب لما باحول عيني </a:t>
            </a:r>
            <a:endParaRPr lang="ar-EG" sz="6600" b="1" dirty="0"/>
          </a:p>
          <a:p>
            <a:pPr algn="ctr" rtl="1"/>
            <a:r>
              <a:rPr lang="ar-SA" sz="6600" b="1" dirty="0"/>
              <a:t>عنك و</a:t>
            </a:r>
            <a:r>
              <a:rPr lang="ar-EG" sz="6600" b="1" dirty="0"/>
              <a:t>أ</a:t>
            </a:r>
            <a:r>
              <a:rPr lang="ar-SA" sz="6600" b="1" dirty="0"/>
              <a:t>بقى في فقر وجوع) 2</a:t>
            </a:r>
          </a:p>
          <a:p>
            <a:pPr algn="ctr"/>
            <a:br>
              <a:rPr lang="ar-SA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القرار</a:t>
            </a:r>
            <a:r>
              <a:rPr lang="ar-EG" sz="7200" b="1" dirty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(ماشي في البرية </a:t>
            </a:r>
            <a:r>
              <a:rPr lang="ar-SA" sz="7200" b="1" dirty="0" err="1">
                <a:solidFill>
                  <a:srgbClr val="00582A"/>
                </a:solidFill>
              </a:rPr>
              <a:t>معايا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 ماشي وساند </a:t>
            </a:r>
            <a:r>
              <a:rPr lang="ar-EG" sz="7200" b="1" dirty="0">
                <a:solidFill>
                  <a:srgbClr val="00582A"/>
                </a:solidFill>
              </a:rPr>
              <a:t>إ</a:t>
            </a:r>
            <a:r>
              <a:rPr lang="ar-SA" sz="7200" b="1" dirty="0">
                <a:solidFill>
                  <a:srgbClr val="00582A"/>
                </a:solidFill>
              </a:rPr>
              <a:t>يدي عليك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سمع وعدك افرح بيّ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ولازم يثبت فرحي فيك) 2</a:t>
            </a:r>
          </a:p>
          <a:p>
            <a:pPr algn="ctr"/>
            <a:br>
              <a:rPr lang="ar-SA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849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46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</a:t>
            </a:r>
            <a:r>
              <a:rPr lang="ar-SA" sz="6600" b="1" dirty="0"/>
              <a:t>-</a:t>
            </a:r>
            <a:endParaRPr lang="ar-EG" sz="6600" b="1" dirty="0"/>
          </a:p>
          <a:p>
            <a:pPr algn="ctr" rtl="1"/>
            <a:r>
              <a:rPr lang="ar-SA" sz="6600" b="1" dirty="0"/>
              <a:t>(مهما يكون الحزن في قلبي </a:t>
            </a:r>
            <a:endParaRPr lang="ar-EG" sz="6600" b="1" dirty="0"/>
          </a:p>
          <a:p>
            <a:pPr algn="ctr" rtl="1"/>
            <a:r>
              <a:rPr lang="ar-SA" sz="6600" b="1" dirty="0"/>
              <a:t>مهما أعدي في ضعف وضيق</a:t>
            </a:r>
          </a:p>
          <a:p>
            <a:pPr algn="ctr" rtl="1"/>
            <a:r>
              <a:rPr lang="ar-SA" sz="6600" b="1" dirty="0"/>
              <a:t>ربي أنا </a:t>
            </a:r>
            <a:r>
              <a:rPr lang="ar-SA" sz="6600" b="1" dirty="0" err="1"/>
              <a:t>دايمًا</a:t>
            </a:r>
            <a:r>
              <a:rPr lang="ar-SA" sz="6600" b="1" dirty="0"/>
              <a:t> </a:t>
            </a:r>
            <a:r>
              <a:rPr lang="ar-SA" sz="6600" b="1" dirty="0" err="1"/>
              <a:t>بيك</a:t>
            </a:r>
            <a:r>
              <a:rPr lang="ar-SA" sz="6600" b="1" dirty="0"/>
              <a:t> مرفوع </a:t>
            </a:r>
            <a:endParaRPr lang="ar-EG" sz="6600" b="1" dirty="0"/>
          </a:p>
          <a:p>
            <a:pPr algn="ctr" rtl="1"/>
            <a:r>
              <a:rPr lang="ar-SA" sz="6600" b="1" dirty="0"/>
              <a:t>فوق الصعب </a:t>
            </a:r>
            <a:r>
              <a:rPr lang="ar-SA" sz="6600" b="1" dirty="0" err="1"/>
              <a:t>معايا</a:t>
            </a:r>
            <a:r>
              <a:rPr lang="ar-SA" sz="6600" b="1" dirty="0"/>
              <a:t> صديق) 2</a:t>
            </a:r>
          </a:p>
          <a:p>
            <a:pPr algn="ctr"/>
            <a:br>
              <a:rPr lang="ar-SA" sz="6600" b="1" dirty="0"/>
            </a:br>
            <a:endParaRPr lang="en-US" sz="6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القرار</a:t>
            </a:r>
            <a:r>
              <a:rPr lang="ar-EG" sz="7200" b="1" dirty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(ماشي في البرية </a:t>
            </a:r>
            <a:r>
              <a:rPr lang="ar-SA" sz="7200" b="1" dirty="0" err="1">
                <a:solidFill>
                  <a:srgbClr val="00582A"/>
                </a:solidFill>
              </a:rPr>
              <a:t>معايا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 ماشي وساند </a:t>
            </a:r>
            <a:r>
              <a:rPr lang="ar-EG" sz="7200" b="1" dirty="0">
                <a:solidFill>
                  <a:srgbClr val="00582A"/>
                </a:solidFill>
              </a:rPr>
              <a:t>إ</a:t>
            </a:r>
            <a:r>
              <a:rPr lang="ar-SA" sz="7200" b="1" dirty="0">
                <a:solidFill>
                  <a:srgbClr val="00582A"/>
                </a:solidFill>
              </a:rPr>
              <a:t>يدي عليك</a:t>
            </a: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سمع وعدك افرح بيّ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ولازم يثبت فرحي فيك) 2</a:t>
            </a:r>
          </a:p>
          <a:p>
            <a:pPr algn="ctr"/>
            <a:br>
              <a:rPr lang="ar-SA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7027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2143</TotalTime>
  <Words>164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338</cp:revision>
  <dcterms:created xsi:type="dcterms:W3CDTF">2021-12-07T14:30:00Z</dcterms:created>
  <dcterms:modified xsi:type="dcterms:W3CDTF">2024-04-19T10:32:01Z</dcterms:modified>
</cp:coreProperties>
</file>