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48" y="5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6600" b="1" dirty="0"/>
              <a:t>عمري مادقت سعادة في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1-</a:t>
            </a:r>
            <a:endParaRPr lang="ar-EG" sz="6600" b="1" dirty="0"/>
          </a:p>
          <a:p>
            <a:pPr algn="ctr" rtl="1"/>
            <a:r>
              <a:rPr lang="ar-SA" sz="6600" b="1" dirty="0"/>
              <a:t>(عمري ما دقت سعادة في قلبي </a:t>
            </a:r>
            <a:endParaRPr lang="ar-EG" sz="6600" b="1" dirty="0"/>
          </a:p>
          <a:p>
            <a:pPr algn="ctr" rtl="1"/>
            <a:r>
              <a:rPr lang="ar-SA" sz="6600" b="1" dirty="0"/>
              <a:t>ولا </a:t>
            </a:r>
            <a:r>
              <a:rPr lang="ar-SA" sz="6600" b="1" dirty="0" err="1"/>
              <a:t>حسيت</a:t>
            </a:r>
            <a:r>
              <a:rPr lang="ar-SA" sz="6600" b="1" dirty="0"/>
              <a:t> بسلام في حياتي</a:t>
            </a:r>
          </a:p>
          <a:p>
            <a:pPr algn="ctr" rtl="1"/>
            <a:r>
              <a:rPr lang="ar-SA" sz="6600" b="1" dirty="0"/>
              <a:t>إلا في قربك</a:t>
            </a:r>
            <a:r>
              <a:rPr lang="ar-EG" sz="6600" b="1" dirty="0"/>
              <a:t> إ</a:t>
            </a:r>
            <a:r>
              <a:rPr lang="ar-SA" sz="6600" b="1" dirty="0"/>
              <a:t>نت يا ربي </a:t>
            </a:r>
            <a:endParaRPr lang="ar-EG" sz="6600" b="1" dirty="0"/>
          </a:p>
          <a:p>
            <a:pPr algn="ctr" rtl="1"/>
            <a:r>
              <a:rPr lang="ar-SA" sz="6600" b="1" dirty="0" err="1"/>
              <a:t>بانسى</a:t>
            </a:r>
            <a:r>
              <a:rPr lang="ar-SA" sz="6600" b="1" dirty="0"/>
              <a:t> آلامي واحتياجاتي) 2</a:t>
            </a:r>
          </a:p>
          <a:p>
            <a:pPr algn="ctr"/>
            <a:br>
              <a:rPr lang="ar-SA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(ماشي في البرية </a:t>
            </a:r>
            <a:r>
              <a:rPr lang="ar-SA" sz="7200" b="1" dirty="0" err="1">
                <a:solidFill>
                  <a:srgbClr val="00582A"/>
                </a:solidFill>
              </a:rPr>
              <a:t>معايا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ماشي وساند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يدي عليك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سمع وعدك افرح بيّ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ولازم يثبت فرحي فيك) 2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</a:t>
            </a:r>
            <a:r>
              <a:rPr lang="ar-SA" sz="6600" b="1" dirty="0"/>
              <a:t>-</a:t>
            </a:r>
            <a:endParaRPr lang="ar-EG" sz="6600" b="1" dirty="0"/>
          </a:p>
          <a:p>
            <a:pPr algn="ctr" rtl="1"/>
            <a:r>
              <a:rPr lang="ar-SA" sz="6600" b="1" dirty="0"/>
              <a:t>(طول ما عيني ليك مرفوعة</a:t>
            </a:r>
            <a:endParaRPr lang="ar-EG" sz="6600" b="1" dirty="0"/>
          </a:p>
          <a:p>
            <a:pPr algn="ctr" rtl="1"/>
            <a:r>
              <a:rPr lang="ar-SA" sz="6600" b="1" dirty="0"/>
              <a:t> يفضل قلبي </a:t>
            </a:r>
            <a:r>
              <a:rPr lang="ar-SA" sz="6600" b="1" dirty="0" err="1"/>
              <a:t>بيك</a:t>
            </a:r>
            <a:r>
              <a:rPr lang="ar-SA" sz="6600" b="1" dirty="0"/>
              <a:t> مرفوع</a:t>
            </a:r>
          </a:p>
          <a:p>
            <a:pPr algn="ctr" rtl="1"/>
            <a:r>
              <a:rPr lang="ar-SA" sz="6600" b="1" dirty="0"/>
              <a:t>و</a:t>
            </a:r>
            <a:r>
              <a:rPr lang="ar-EG" sz="6600" b="1" dirty="0"/>
              <a:t>أ</a:t>
            </a:r>
            <a:r>
              <a:rPr lang="ar-SA" sz="6600" b="1" dirty="0"/>
              <a:t>تعب لما باحول عيني </a:t>
            </a:r>
            <a:endParaRPr lang="ar-EG" sz="6600" b="1" dirty="0"/>
          </a:p>
          <a:p>
            <a:pPr algn="ctr" rtl="1"/>
            <a:r>
              <a:rPr lang="ar-SA" sz="6600" b="1" dirty="0"/>
              <a:t>عنك و</a:t>
            </a:r>
            <a:r>
              <a:rPr lang="ar-EG" sz="6600" b="1" dirty="0"/>
              <a:t>أ</a:t>
            </a:r>
            <a:r>
              <a:rPr lang="ar-SA" sz="6600" b="1" dirty="0"/>
              <a:t>بقى في فقر وجوع) 2</a:t>
            </a:r>
          </a:p>
          <a:p>
            <a:pPr algn="ctr"/>
            <a:br>
              <a:rPr lang="ar-SA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(ماشي في البرية </a:t>
            </a:r>
            <a:r>
              <a:rPr lang="ar-SA" sz="7200" b="1" dirty="0" err="1">
                <a:solidFill>
                  <a:srgbClr val="00582A"/>
                </a:solidFill>
              </a:rPr>
              <a:t>معايا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ماشي وساند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يدي عليك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سمع وعدك افرح بيّ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ولازم يثبت فرحي فيك) 2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849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</a:t>
            </a:r>
            <a:r>
              <a:rPr lang="ar-SA" sz="6600" b="1" dirty="0"/>
              <a:t>-</a:t>
            </a:r>
            <a:endParaRPr lang="ar-EG" sz="6600" b="1" dirty="0"/>
          </a:p>
          <a:p>
            <a:pPr algn="ctr" rtl="1"/>
            <a:r>
              <a:rPr lang="ar-SA" sz="6600" b="1" dirty="0"/>
              <a:t>(مهما يكون الحزن في قلبي </a:t>
            </a:r>
            <a:endParaRPr lang="ar-EG" sz="6600" b="1" dirty="0"/>
          </a:p>
          <a:p>
            <a:pPr algn="ctr" rtl="1"/>
            <a:r>
              <a:rPr lang="ar-SA" sz="6600" b="1" dirty="0"/>
              <a:t>مهما أعدي في ضعف وضيق</a:t>
            </a:r>
          </a:p>
          <a:p>
            <a:pPr algn="ctr" rtl="1"/>
            <a:r>
              <a:rPr lang="ar-SA" sz="6600" b="1" dirty="0"/>
              <a:t>ربي أنا </a:t>
            </a:r>
            <a:r>
              <a:rPr lang="ar-SA" sz="6600" b="1" dirty="0" err="1"/>
              <a:t>دايمًا</a:t>
            </a:r>
            <a:r>
              <a:rPr lang="ar-SA" sz="6600" b="1" dirty="0"/>
              <a:t> </a:t>
            </a:r>
            <a:r>
              <a:rPr lang="ar-SA" sz="6600" b="1" dirty="0" err="1"/>
              <a:t>بيك</a:t>
            </a:r>
            <a:r>
              <a:rPr lang="ar-SA" sz="6600" b="1" dirty="0"/>
              <a:t> مرفوع </a:t>
            </a:r>
            <a:endParaRPr lang="ar-EG" sz="6600" b="1" dirty="0"/>
          </a:p>
          <a:p>
            <a:pPr algn="ctr" rtl="1"/>
            <a:r>
              <a:rPr lang="ar-SA" sz="6600" b="1" dirty="0"/>
              <a:t>فوق الصعب </a:t>
            </a:r>
            <a:r>
              <a:rPr lang="ar-SA" sz="6600" b="1" dirty="0" err="1"/>
              <a:t>معايا</a:t>
            </a:r>
            <a:r>
              <a:rPr lang="ar-SA" sz="6600" b="1" dirty="0"/>
              <a:t> صديق) 2</a:t>
            </a:r>
          </a:p>
          <a:p>
            <a:pPr algn="ctr"/>
            <a:br>
              <a:rPr lang="ar-SA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القرار</a:t>
            </a:r>
            <a:r>
              <a:rPr lang="ar-EG" sz="7200" b="1" dirty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(ماشي في البرية </a:t>
            </a:r>
            <a:r>
              <a:rPr lang="ar-SA" sz="7200" b="1" dirty="0" err="1">
                <a:solidFill>
                  <a:srgbClr val="00582A"/>
                </a:solidFill>
              </a:rPr>
              <a:t>معايا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ماشي وساند </a:t>
            </a:r>
            <a:r>
              <a:rPr lang="ar-EG" sz="7200" b="1" dirty="0">
                <a:solidFill>
                  <a:srgbClr val="00582A"/>
                </a:solidFill>
              </a:rPr>
              <a:t>إ</a:t>
            </a:r>
            <a:r>
              <a:rPr lang="ar-SA" sz="7200" b="1" dirty="0">
                <a:solidFill>
                  <a:srgbClr val="00582A"/>
                </a:solidFill>
              </a:rPr>
              <a:t>يدي عليك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سمع وعدك افرح بيّ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ولازم يثبت فرحي فيك) 2</a:t>
            </a: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702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164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2024-04-19T10:32:01Z</dcterms:modified>
</cp:coreProperties>
</file>