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3" r:id="rId3"/>
    <p:sldId id="32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59" d="100"/>
          <a:sy n="59" d="100"/>
        </p:scale>
        <p:origin x="72" y="4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2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عرِّفني يا رب طُرُقَك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عَرِّفني يا رَبُّ طُرُقَكَ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عَلِّمْني يا رَبُّ سُبُلَكَ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دَرِّبنــــــي في حَقِّكَ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وَعَلِّمني يا رَبُّ عَلِّمني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عَرِّفنــي طُرُقَكَ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عَلِّمْنـــي سُبُلَكَ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دَرِّبني في حَقِّكَ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وَعَلِّمني يا رَبُّ</a:t>
            </a:r>
          </a:p>
          <a:p>
            <a:pPr rtl="1">
              <a:lnSpc>
                <a:spcPct val="150000"/>
              </a:lnSpc>
            </a:pPr>
            <a:b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0623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5046</TotalTime>
  <Words>37</Words>
  <Application>Microsoft Office PowerPoint</Application>
  <PresentationFormat>On-screen Show (4:3)</PresentationFormat>
  <Paragraphs>12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494</cp:revision>
  <dcterms:created xsi:type="dcterms:W3CDTF">2021-12-07T14:30:00Z</dcterms:created>
  <dcterms:modified xsi:type="dcterms:W3CDTF">2024-04-19T10:51:47Z</dcterms:modified>
</cp:coreProperties>
</file>