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عجيبة </a:t>
            </a:r>
            <a:r>
              <a:rPr lang="ar-EG" sz="7200" b="1" dirty="0" err="1"/>
              <a:t>هى</a:t>
            </a:r>
            <a:r>
              <a:rPr lang="ar-EG" sz="7200" b="1" dirty="0"/>
              <a:t> اعمالك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عجيبة هي أعمالك (2)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ونفسي تعرف ذلك يقيناً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عجيبة هي أعمالك ربي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يحمدك أعمالك</a:t>
            </a:r>
            <a:br>
              <a:rPr lang="ar-EG" sz="8000" b="1" dirty="0"/>
            </a:br>
            <a:endParaRPr lang="ar-SA" sz="9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84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يحمدك يا رب كل أعمالك (2)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عجيبة هي أعمالك (2)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ونفسي تعرف ذلك يقيناً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عجيبة هي أعمالك ربي</a:t>
            </a:r>
          </a:p>
          <a:p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1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2214</TotalTime>
  <Words>50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366</cp:revision>
  <dcterms:created xsi:type="dcterms:W3CDTF">2021-12-07T14:30:00Z</dcterms:created>
  <dcterms:modified xsi:type="dcterms:W3CDTF">2022-10-10T09:37:24Z</dcterms:modified>
</cp:coreProperties>
</file>