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443" r:id="rId3"/>
    <p:sldId id="444" r:id="rId4"/>
    <p:sldId id="445" r:id="rId5"/>
    <p:sldId id="446" r:id="rId6"/>
    <p:sldId id="447" r:id="rId7"/>
    <p:sldId id="448" r:id="rId8"/>
    <p:sldId id="449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43"/>
            <p14:sldId id="444"/>
            <p14:sldId id="445"/>
            <p14:sldId id="446"/>
            <p14:sldId id="447"/>
            <p14:sldId id="448"/>
            <p14:sldId id="44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48" d="100"/>
          <a:sy n="48" d="100"/>
        </p:scale>
        <p:origin x="40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/>
              <a:t>ترنمية</a:t>
            </a:r>
            <a:r>
              <a:rPr lang="ar-EG" sz="7200" b="1" dirty="0"/>
              <a:t> </a:t>
            </a:r>
          </a:p>
          <a:p>
            <a:pPr algn="ctr"/>
            <a:r>
              <a:rPr lang="ar-EG" sz="7200" b="1" dirty="0" err="1"/>
              <a:t>عايشين</a:t>
            </a:r>
            <a:r>
              <a:rPr lang="ar-EG" sz="7200" b="1" dirty="0"/>
              <a:t> معاك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81000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القرار :</a:t>
            </a:r>
          </a:p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عايشين معاك في هنا </a:t>
            </a:r>
          </a:p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وف نصرة ولو في ضيقات </a:t>
            </a:r>
          </a:p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ترانيم أفراح وغنا </a:t>
            </a:r>
          </a:p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وصلاة ف كل الأوقات</a:t>
            </a:r>
          </a:p>
          <a:p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-152400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1-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نجينا من الشرير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 من ضغط وخوف وقيود حررنا من تأثير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عالم مادي ومحدود</a:t>
            </a:r>
          </a:p>
          <a:p>
            <a:br>
              <a:rPr lang="ar-EG" sz="8000" b="1" dirty="0"/>
            </a:br>
            <a:endParaRPr lang="ar-SA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81000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القرار :</a:t>
            </a:r>
          </a:p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عايشين معاك في هنا </a:t>
            </a:r>
          </a:p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وف نصرة ولو في ضيقات </a:t>
            </a:r>
          </a:p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ترانيم أفراح وغنا </a:t>
            </a:r>
          </a:p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وصلاة ف كل الأوقات</a:t>
            </a:r>
          </a:p>
          <a:p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4071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-35183"/>
            <a:ext cx="9982199" cy="99411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2-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نجينا من </a:t>
            </a: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</a:rPr>
              <a:t>ضعفاتنا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م الشك </a:t>
            </a: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</a:rPr>
              <a:t>وم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 الأكاذيب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8000" b="1" dirty="0">
                <a:solidFill>
                  <a:srgbClr val="000000"/>
                </a:solidFill>
                <a:latin typeface="Helvetica Neue"/>
              </a:rPr>
              <a:t>ا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ظهر حقك فى حياتنا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وثمار عمل الصليب</a:t>
            </a:r>
          </a:p>
          <a:p>
            <a:br>
              <a:rPr lang="ar-EG" sz="8000" b="1" dirty="0"/>
            </a:br>
            <a:br>
              <a:rPr lang="ar-EG" sz="8000" b="1" dirty="0"/>
            </a:br>
            <a:endParaRPr lang="ar-SA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4146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81000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القرار :</a:t>
            </a:r>
          </a:p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عايشين معاك في هنا </a:t>
            </a:r>
          </a:p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وف نصرة ولو في ضيقات </a:t>
            </a:r>
          </a:p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ترانيم أفراح وغنا </a:t>
            </a:r>
          </a:p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وصلاة ف كل الأوقات</a:t>
            </a:r>
          </a:p>
          <a:p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6863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-15240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3-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نجينا من نفسينا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من جهل وضعف إيمان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 نور فينا وحوالينا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برسالة ف كل مكان</a:t>
            </a:r>
            <a:br>
              <a:rPr lang="ar-EG" sz="8000" b="1" dirty="0"/>
            </a:br>
            <a:endParaRPr lang="ar-SA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97845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81000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القرار :</a:t>
            </a:r>
          </a:p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</a:t>
            </a:r>
            <a:r>
              <a:rPr lang="ar-EG" sz="7200" b="1" i="0" dirty="0" err="1">
                <a:solidFill>
                  <a:srgbClr val="00582A"/>
                </a:solidFill>
                <a:effectLst/>
                <a:latin typeface="Helvetica Neue"/>
              </a:rPr>
              <a:t>عايشين</a:t>
            </a: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</a:t>
            </a:r>
            <a:r>
              <a:rPr lang="ar-EG" sz="7200" b="1" i="0">
                <a:solidFill>
                  <a:srgbClr val="00582A"/>
                </a:solidFill>
                <a:effectLst/>
                <a:latin typeface="Helvetica Neue"/>
              </a:rPr>
              <a:t>معاك في </a:t>
            </a: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هنا </a:t>
            </a:r>
          </a:p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وف نصرة ولو في ضيقات </a:t>
            </a:r>
          </a:p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ترانيم أفراح وغنا </a:t>
            </a:r>
          </a:p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وصلاة ف كل الأوقات</a:t>
            </a:r>
          </a:p>
          <a:p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80955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2209</TotalTime>
  <Words>134</Words>
  <Application>Microsoft Office PowerPoint</Application>
  <PresentationFormat>On-screen Show (4:3)</PresentationFormat>
  <Paragraphs>42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366</cp:revision>
  <dcterms:created xsi:type="dcterms:W3CDTF">2021-12-07T14:30:00Z</dcterms:created>
  <dcterms:modified xsi:type="dcterms:W3CDTF">2024-04-18T13:11:15Z</dcterms:modified>
</cp:coreProperties>
</file>