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40" y="2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عايزينك إنت وحدك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5-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انت وحدك 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ترعش العظام 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انت وحدك 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تملانا سلام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6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صاحب الوعود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بخيرك لينا تجود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وحدك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يا يسوع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تشبع الجموع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08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1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وحدك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يا جبار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تخطف من النار</a:t>
            </a: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09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73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4-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وحدك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يا قدوس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عايزينك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وحدك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تخلص النفوس</a:t>
            </a:r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79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1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القرار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: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(وتتمجد في وسطينا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وتفيض بروحك فينا)  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يا يسوع يا يسوع يا يسوع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3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</TotalTime>
  <Words>167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366</cp:revision>
  <dcterms:created xsi:type="dcterms:W3CDTF">2021-12-07T14:30:00Z</dcterms:created>
  <dcterms:modified xsi:type="dcterms:W3CDTF">2024-04-18T13:13:38Z</dcterms:modified>
</cp:coreProperties>
</file>