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43" r:id="rId3"/>
    <p:sldId id="444" r:id="rId4"/>
    <p:sldId id="445" r:id="rId5"/>
    <p:sldId id="446" r:id="rId6"/>
    <p:sldId id="447" r:id="rId7"/>
    <p:sldId id="448" r:id="rId8"/>
    <p:sldId id="449" r:id="rId9"/>
    <p:sldId id="450" r:id="rId10"/>
    <p:sldId id="451" r:id="rId11"/>
    <p:sldId id="452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6"/>
            <p14:sldId id="447"/>
            <p14:sldId id="448"/>
            <p14:sldId id="449"/>
            <p14:sldId id="450"/>
            <p14:sldId id="451"/>
            <p14:sldId id="45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48" d="100"/>
          <a:sy n="48" d="100"/>
        </p:scale>
        <p:origin x="40" y="2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عايزينك إنت وحدك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5-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عايزينك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انت وحدك 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ترعش العظام 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عايزينك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انت وحدك 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تملانا سلام</a:t>
            </a:r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16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القرار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:</a:t>
            </a: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(وتتمجد في وسطينا  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وتفيض بروحك فينا)  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يا يسوع يا يسوع يا يسوع</a:t>
            </a:r>
          </a:p>
          <a:p>
            <a:br>
              <a:rPr lang="ar-SA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667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1-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عايزينك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وحدك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صاحب الوعود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عايزينك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وحدك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بخيرك لينا تجود</a:t>
            </a:r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القرار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:</a:t>
            </a: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(وتتمجد في وسطينا  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وتفيض بروحك فينا)  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يا يسوع يا يسوع يا يسوع</a:t>
            </a:r>
          </a:p>
          <a:p>
            <a:br>
              <a:rPr lang="ar-SA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2-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عايزينك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وحدك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وحدك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يا يسوع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عايزينك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وحدك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تشبع الجموع</a:t>
            </a:r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086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القرار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:</a:t>
            </a: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(وتتمجد في وسطينا  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وتفيض بروحك فينا)  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يا يسوع يا يسوع يا يسوع</a:t>
            </a:r>
          </a:p>
          <a:p>
            <a:br>
              <a:rPr lang="ar-SA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918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70093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3-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عايزينك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وحدك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وحدك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يا جبار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عايزينك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وحدك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تخطف من النار</a:t>
            </a: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095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القرار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:</a:t>
            </a: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(وتتمجد في وسطينا  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وتفيض بروحك فينا)  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يا يسوع يا يسوع يا يسوع</a:t>
            </a:r>
          </a:p>
          <a:p>
            <a:br>
              <a:rPr lang="ar-SA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973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70093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4-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عايزينك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وحدك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وحدك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يا قدوس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عايزينك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وحدك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تخلص النفوس</a:t>
            </a:r>
            <a:br>
              <a:rPr lang="ar-EG" sz="7200" b="1" dirty="0"/>
            </a:br>
            <a:br>
              <a:rPr lang="ar-EG" sz="7200" b="1" dirty="0"/>
            </a:br>
            <a:endParaRPr lang="ar-SA" sz="72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794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51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القرار</a:t>
            </a:r>
            <a:r>
              <a:rPr lang="ar-EG" sz="7200" b="1" i="0" dirty="0">
                <a:solidFill>
                  <a:srgbClr val="00582A"/>
                </a:solidFill>
                <a:effectLst/>
                <a:latin typeface="Helvetica Neue"/>
              </a:rPr>
              <a:t>:</a:t>
            </a: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(وتتمجد في وسطينا  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وتفيض بروحك فينا)  </a:t>
            </a:r>
            <a:endParaRPr lang="ar-EG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يا يسوع يا يسوع يا يسوع</a:t>
            </a:r>
          </a:p>
          <a:p>
            <a:br>
              <a:rPr lang="ar-SA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338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2210</TotalTime>
  <Words>167</Words>
  <Application>Microsoft Office PowerPoint</Application>
  <PresentationFormat>On-screen Show (4:3)</PresentationFormat>
  <Paragraphs>40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366</cp:revision>
  <dcterms:created xsi:type="dcterms:W3CDTF">2021-12-07T14:30:00Z</dcterms:created>
  <dcterms:modified xsi:type="dcterms:W3CDTF">2024-04-18T13:13:38Z</dcterms:modified>
</cp:coreProperties>
</file>