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50" r:id="rId6"/>
    <p:sldId id="447" r:id="rId7"/>
    <p:sldId id="451" r:id="rId8"/>
    <p:sldId id="449" r:id="rId9"/>
    <p:sldId id="4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50"/>
            <p14:sldId id="447"/>
            <p14:sldId id="451"/>
            <p14:sldId id="449"/>
            <p14:sldId id="4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اتمتع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تملي حياتي بشخصك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وأنمو وأثبت فيك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6470"/>
            <a:ext cx="99821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روحك يملك قلبي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ويرفع نفسي إليك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(ويفيض في سلامك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وأصير بالكامل ليك)2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قوة دمك تعمل في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وتعلن نصرتي فيك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7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6470"/>
            <a:ext cx="99821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روحك يملك قلبي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ويرفع نفسي إليك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(ويفيض في سلامك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وأصير بالكامل ليك)2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5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رغم آلام الغربة انت حمايتي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 عصف الريح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6470"/>
            <a:ext cx="99821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روحك يملك قلبي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ويرفع نفسي إليك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(ويفيض في سلامك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وأصير بالكامل ليك)2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1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4-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روحك يشهد في لمجدك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بالإيمان أناديك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5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6470"/>
            <a:ext cx="99821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  <a:r>
              <a:rPr lang="ar-EG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روحك يملك قلبي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ويرفع نفسي إليك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(ويفيض في سلامك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وأصير بالكامل ليك)2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2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167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365</cp:revision>
  <dcterms:created xsi:type="dcterms:W3CDTF">2021-12-07T14:30:00Z</dcterms:created>
  <dcterms:modified xsi:type="dcterms:W3CDTF">2024-08-27T12:51:17Z</dcterms:modified>
</cp:coreProperties>
</file>