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عالية في قلب الزمن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1-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عالية في قلب الزمن تعاليم المسيح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عايشة من ألفين سنة وكلامها صريح :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"طوبى للرحماء، لأنقياء القلب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ولصانعي السلام"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2-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مرت عصور مظلمة وممالك متحكمة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يفضل في قلب الزمن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"أنا نور العالم واللي تبعني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عاش في ظلام"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9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353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3-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ساد الكره الشعوب وقامت الحروب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يفضل في قلب الزمن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 لا تجازوا شر بشر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ولا غضبكم يزيد بالأيام 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4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5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98025"/>
            <a:ext cx="9982199" cy="4354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4-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مصر احكي لنا لما جاكي المسيح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فيكي كان بر الأمان والحضن المريح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نشر المحبة زال الخصام زال الخصام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0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4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170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2024-04-18T13:17:41Z</dcterms:modified>
</cp:coreProperties>
</file>