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40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عالية في قلب الزمن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560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400" b="1" dirty="0"/>
              <a:t>1- </a:t>
            </a:r>
            <a:endParaRPr lang="ar-EG" sz="54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عالية في قلب الزمن تعاليم المسيح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عايشة من ألفين سنة وكلامها صريح :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"طوبى للرحماء، لأنقياء القلب 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ولصانعي السلام"</a:t>
            </a:r>
            <a:endParaRPr lang="ar-SA" sz="54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 (والروح كان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في اللي قاله 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والحياة كانت 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في الكلام) 4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560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400" b="1" dirty="0"/>
              <a:t>2- </a:t>
            </a:r>
            <a:endParaRPr lang="ar-EG" sz="54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 مرت عصور مظلمة وممالك متحكمة 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يفضل في قلب الزمن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"أنا نور العالم واللي تبعني 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ما عاش في ظلام"</a:t>
            </a:r>
            <a:endParaRPr lang="ar-SA" sz="54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673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 (والروح كان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في اللي قاله 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والحياة كانت 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في الكلام) 4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192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3530"/>
            <a:ext cx="9982199" cy="560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400" b="1" dirty="0"/>
              <a:t>3- </a:t>
            </a:r>
            <a:endParaRPr lang="ar-EG" sz="54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 ساد الكره الشعوب وقامت الحروب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يفضل في قلب الزمن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" لا تجازوا شر بشر 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ولا غضبكم يزيد بالأيام "</a:t>
            </a:r>
            <a:endParaRPr lang="ar-SA" sz="54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24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 (والروح كان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في اللي قاله 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والحياة كانت 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في الكلام) 4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354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98025"/>
            <a:ext cx="9982199" cy="4354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400" b="1" dirty="0"/>
              <a:t>4- </a:t>
            </a:r>
            <a:endParaRPr lang="ar-EG" sz="54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يا مصر احكي لنا لما جاكي المسيح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فيكي كان بر الأمان والحضن المريح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نشر المحبة زال الخصام زال الخصام</a:t>
            </a:r>
            <a:endParaRPr lang="ar-SA" sz="54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204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 (والروح كان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في اللي قاله 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والحياة كانت </a:t>
            </a:r>
          </a:p>
          <a:p>
            <a:pPr algn="ctr" rtl="1" eaLnBrk="0" hangingPunct="0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في الكلام) 4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040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2208</TotalTime>
  <Words>170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365</cp:revision>
  <dcterms:created xsi:type="dcterms:W3CDTF">2021-12-07T14:30:00Z</dcterms:created>
  <dcterms:modified xsi:type="dcterms:W3CDTF">2024-04-18T13:17:41Z</dcterms:modified>
</cp:coreProperties>
</file>