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75" r:id="rId2"/>
    <p:sldId id="443" r:id="rId3"/>
    <p:sldId id="444" r:id="rId4"/>
    <p:sldId id="445" r:id="rId5"/>
    <p:sldId id="446" r:id="rId6"/>
    <p:sldId id="447" r:id="rId7"/>
    <p:sldId id="448" r:id="rId8"/>
    <p:sldId id="449" r:id="rId9"/>
    <p:sldId id="450" r:id="rId10"/>
    <p:sldId id="29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43"/>
            <p14:sldId id="444"/>
            <p14:sldId id="445"/>
            <p14:sldId id="446"/>
            <p14:sldId id="447"/>
            <p14:sldId id="448"/>
            <p14:sldId id="449"/>
            <p14:sldId id="450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61" d="100"/>
          <a:sy n="61" d="100"/>
        </p:scale>
        <p:origin x="56" y="15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304800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/>
              <a:t>ترنيمة </a:t>
            </a:r>
          </a:p>
          <a:p>
            <a:pPr algn="ctr"/>
            <a:r>
              <a:rPr lang="ar-EG" sz="7200" b="1" dirty="0"/>
              <a:t>عالية في قلب الزمن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381000"/>
            <a:ext cx="9982199" cy="56014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 eaLnBrk="0" hangingPunct="0"/>
            <a:r>
              <a:rPr lang="ar-EG" sz="4400" b="1" dirty="0"/>
              <a:t>1- </a:t>
            </a:r>
            <a:endParaRPr lang="ar-EG" sz="5400" b="1" dirty="0"/>
          </a:p>
          <a:p>
            <a:pPr algn="ctr" rtl="1" eaLnBrk="0" hangingPunct="0">
              <a:lnSpc>
                <a:spcPct val="150000"/>
              </a:lnSpc>
            </a:pP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</a:rPr>
              <a:t>عالية في قلب الزمن تعاليم المسيح</a:t>
            </a:r>
          </a:p>
          <a:p>
            <a:pPr algn="ctr" rtl="1" eaLnBrk="0" hangingPunct="0">
              <a:lnSpc>
                <a:spcPct val="150000"/>
              </a:lnSpc>
            </a:pP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</a:rPr>
              <a:t> عايشة من ألفين سنة وكلامها صريح :</a:t>
            </a:r>
            <a:br>
              <a:rPr lang="ar-EG" sz="5400" b="1" dirty="0"/>
            </a:b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</a:rPr>
              <a:t>"طوبى للرحماء، لأنقياء القلب </a:t>
            </a:r>
          </a:p>
          <a:p>
            <a:pPr algn="ctr" rtl="1" eaLnBrk="0" hangingPunct="0">
              <a:lnSpc>
                <a:spcPct val="150000"/>
              </a:lnSpc>
            </a:pP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</a:rPr>
              <a:t>ولصانعي السلام"</a:t>
            </a:r>
            <a:endParaRPr lang="ar-SA" sz="5400" b="1" dirty="0">
              <a:solidFill>
                <a:srgbClr val="001E0E"/>
              </a:solidFill>
              <a:latin typeface="Arial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800" y="413564"/>
            <a:ext cx="9982199" cy="76636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 eaLnBrk="0" hangingPunct="0"/>
            <a:r>
              <a:rPr lang="ar-EG" sz="6000" b="1" dirty="0">
                <a:solidFill>
                  <a:srgbClr val="00582A"/>
                </a:solidFill>
              </a:rPr>
              <a:t>القرار : </a:t>
            </a:r>
          </a:p>
          <a:p>
            <a:pPr algn="ctr" rtl="1" eaLnBrk="0" hangingPunct="0"/>
            <a: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  <a:t> (والروح كان</a:t>
            </a:r>
          </a:p>
          <a:p>
            <a:pPr algn="ctr" rtl="1" eaLnBrk="0" hangingPunct="0"/>
            <a: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  <a:t> في اللي قاله </a:t>
            </a:r>
          </a:p>
          <a:p>
            <a:pPr algn="ctr" rtl="1" eaLnBrk="0" hangingPunct="0"/>
            <a: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  <a:t>والحياة كانت </a:t>
            </a:r>
          </a:p>
          <a:p>
            <a:pPr algn="ctr" rtl="1" eaLnBrk="0" hangingPunct="0"/>
            <a: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  <a:t>في الكلام) 4</a:t>
            </a:r>
            <a:br>
              <a:rPr lang="ar-EG" sz="7200" b="1" dirty="0">
                <a:solidFill>
                  <a:srgbClr val="00582A"/>
                </a:solidFill>
              </a:rPr>
            </a:br>
            <a:br>
              <a:rPr lang="ar-EG" sz="7200" b="1" dirty="0">
                <a:solidFill>
                  <a:srgbClr val="00582A"/>
                </a:solidFill>
              </a:rPr>
            </a:br>
            <a:endParaRPr lang="ar-SA" sz="72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228600"/>
            <a:ext cx="9982199" cy="56014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 eaLnBrk="0" hangingPunct="0"/>
            <a:r>
              <a:rPr lang="ar-EG" sz="4400" b="1" dirty="0"/>
              <a:t>2- </a:t>
            </a:r>
            <a:endParaRPr lang="ar-EG" sz="5400" b="1" dirty="0"/>
          </a:p>
          <a:p>
            <a:pPr algn="ctr" rtl="1" eaLnBrk="0" hangingPunct="0">
              <a:lnSpc>
                <a:spcPct val="150000"/>
              </a:lnSpc>
            </a:pP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</a:rPr>
              <a:t> مرت عصور مظلمة وممالك متحكمة </a:t>
            </a:r>
          </a:p>
          <a:p>
            <a:pPr algn="ctr" rtl="1" eaLnBrk="0" hangingPunct="0">
              <a:lnSpc>
                <a:spcPct val="150000"/>
              </a:lnSpc>
            </a:pP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</a:rPr>
              <a:t>يفضل في قلب الزمن</a:t>
            </a:r>
            <a:br>
              <a:rPr lang="ar-EG" sz="5400" b="1" dirty="0"/>
            </a:b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</a:rPr>
              <a:t>"أنا نور العالم واللي تبعني </a:t>
            </a:r>
          </a:p>
          <a:p>
            <a:pPr algn="ctr" rtl="1" eaLnBrk="0" hangingPunct="0">
              <a:lnSpc>
                <a:spcPct val="150000"/>
              </a:lnSpc>
            </a:pP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</a:rPr>
              <a:t>ما عاش في ظلام"</a:t>
            </a:r>
            <a:endParaRPr lang="ar-SA" sz="5400" b="1" dirty="0">
              <a:solidFill>
                <a:srgbClr val="001E0E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76731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800" y="413564"/>
            <a:ext cx="9982199" cy="76636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 eaLnBrk="0" hangingPunct="0"/>
            <a:r>
              <a:rPr lang="ar-EG" sz="6000" b="1" dirty="0">
                <a:solidFill>
                  <a:srgbClr val="00582A"/>
                </a:solidFill>
              </a:rPr>
              <a:t>القرار : </a:t>
            </a:r>
          </a:p>
          <a:p>
            <a:pPr algn="ctr" rtl="1" eaLnBrk="0" hangingPunct="0"/>
            <a: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  <a:t> (والروح كان</a:t>
            </a:r>
          </a:p>
          <a:p>
            <a:pPr algn="ctr" rtl="1" eaLnBrk="0" hangingPunct="0"/>
            <a: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  <a:t> في اللي قاله </a:t>
            </a:r>
          </a:p>
          <a:p>
            <a:pPr algn="ctr" rtl="1" eaLnBrk="0" hangingPunct="0"/>
            <a: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  <a:t>والحياة كانت </a:t>
            </a:r>
          </a:p>
          <a:p>
            <a:pPr algn="ctr" rtl="1" eaLnBrk="0" hangingPunct="0"/>
            <a: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  <a:t>في الكلام) 4</a:t>
            </a:r>
            <a:br>
              <a:rPr lang="ar-EG" sz="7200" b="1" dirty="0">
                <a:solidFill>
                  <a:srgbClr val="00582A"/>
                </a:solidFill>
              </a:rPr>
            </a:br>
            <a:br>
              <a:rPr lang="ar-EG" sz="7200" b="1" dirty="0">
                <a:solidFill>
                  <a:srgbClr val="00582A"/>
                </a:solidFill>
              </a:rPr>
            </a:br>
            <a:endParaRPr lang="ar-SA" sz="72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41926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113530"/>
            <a:ext cx="9982199" cy="56014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 eaLnBrk="0" hangingPunct="0"/>
            <a:r>
              <a:rPr lang="ar-EG" sz="4400" b="1" dirty="0"/>
              <a:t>3- </a:t>
            </a:r>
            <a:endParaRPr lang="ar-EG" sz="5400" b="1" dirty="0"/>
          </a:p>
          <a:p>
            <a:pPr algn="ctr" rtl="1" eaLnBrk="0" hangingPunct="0">
              <a:lnSpc>
                <a:spcPct val="150000"/>
              </a:lnSpc>
            </a:pP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</a:rPr>
              <a:t> ساد الكره الشعوب وقامت الحروب</a:t>
            </a:r>
          </a:p>
          <a:p>
            <a:pPr algn="ctr" rtl="1" eaLnBrk="0" hangingPunct="0">
              <a:lnSpc>
                <a:spcPct val="150000"/>
              </a:lnSpc>
            </a:pP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</a:rPr>
              <a:t> يفضل في قلب الزمن</a:t>
            </a:r>
            <a:br>
              <a:rPr lang="ar-EG" sz="5400" b="1" dirty="0"/>
            </a:b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</a:rPr>
              <a:t>" لا تجازوا شر بشر </a:t>
            </a:r>
          </a:p>
          <a:p>
            <a:pPr algn="ctr" rtl="1" eaLnBrk="0" hangingPunct="0">
              <a:lnSpc>
                <a:spcPct val="150000"/>
              </a:lnSpc>
            </a:pP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</a:rPr>
              <a:t>ولا غضبكم يزيد بالأيام "</a:t>
            </a:r>
            <a:endParaRPr lang="ar-SA" sz="5400" b="1" dirty="0">
              <a:solidFill>
                <a:srgbClr val="001E0E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52424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800" y="413564"/>
            <a:ext cx="9982199" cy="76636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 eaLnBrk="0" hangingPunct="0"/>
            <a:r>
              <a:rPr lang="ar-EG" sz="6000" b="1" dirty="0">
                <a:solidFill>
                  <a:srgbClr val="00582A"/>
                </a:solidFill>
              </a:rPr>
              <a:t>القرار : </a:t>
            </a:r>
          </a:p>
          <a:p>
            <a:pPr algn="ctr" rtl="1" eaLnBrk="0" hangingPunct="0"/>
            <a: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  <a:t> (والروح كان</a:t>
            </a:r>
          </a:p>
          <a:p>
            <a:pPr algn="ctr" rtl="1" eaLnBrk="0" hangingPunct="0"/>
            <a: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  <a:t> في اللي قاله </a:t>
            </a:r>
          </a:p>
          <a:p>
            <a:pPr algn="ctr" rtl="1" eaLnBrk="0" hangingPunct="0"/>
            <a: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  <a:t>والحياة كانت </a:t>
            </a:r>
          </a:p>
          <a:p>
            <a:pPr algn="ctr" rtl="1" eaLnBrk="0" hangingPunct="0"/>
            <a: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  <a:t>في الكلام) 4</a:t>
            </a:r>
            <a:br>
              <a:rPr lang="ar-EG" sz="7200" b="1" dirty="0">
                <a:solidFill>
                  <a:srgbClr val="00582A"/>
                </a:solidFill>
              </a:rPr>
            </a:br>
            <a:br>
              <a:rPr lang="ar-EG" sz="7200" b="1" dirty="0">
                <a:solidFill>
                  <a:srgbClr val="00582A"/>
                </a:solidFill>
              </a:rPr>
            </a:br>
            <a:endParaRPr lang="ar-SA" sz="72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13548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598025"/>
            <a:ext cx="9982199" cy="4354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 eaLnBrk="0" hangingPunct="0"/>
            <a:r>
              <a:rPr lang="ar-EG" sz="4400" b="1" dirty="0"/>
              <a:t>4- </a:t>
            </a:r>
            <a:endParaRPr lang="ar-EG" sz="5400" b="1" dirty="0"/>
          </a:p>
          <a:p>
            <a:pPr algn="ctr" rtl="1" eaLnBrk="0" hangingPunct="0">
              <a:lnSpc>
                <a:spcPct val="150000"/>
              </a:lnSpc>
            </a:pP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</a:rPr>
              <a:t>يا مصر احكي لنا لما جاكي المسيح</a:t>
            </a:r>
          </a:p>
          <a:p>
            <a:pPr algn="ctr" rtl="1" eaLnBrk="0" hangingPunct="0">
              <a:lnSpc>
                <a:spcPct val="150000"/>
              </a:lnSpc>
            </a:pP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</a:rPr>
              <a:t> فيكي كان بر الأمان والحضن المريح</a:t>
            </a:r>
            <a:br>
              <a:rPr lang="ar-EG" sz="5400" b="1" dirty="0"/>
            </a:b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</a:rPr>
              <a:t>نشر المحبة زال الخصام زال الخصام</a:t>
            </a:r>
            <a:endParaRPr lang="ar-SA" sz="5400" b="1" dirty="0">
              <a:solidFill>
                <a:srgbClr val="001E0E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42045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800" y="413564"/>
            <a:ext cx="9982199" cy="76636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 eaLnBrk="0" hangingPunct="0"/>
            <a:r>
              <a:rPr lang="ar-EG" sz="6000" b="1" dirty="0">
                <a:solidFill>
                  <a:srgbClr val="00582A"/>
                </a:solidFill>
              </a:rPr>
              <a:t>القرار : </a:t>
            </a:r>
          </a:p>
          <a:p>
            <a:pPr algn="ctr" rtl="1" eaLnBrk="0" hangingPunct="0"/>
            <a: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  <a:t> (والروح كان</a:t>
            </a:r>
          </a:p>
          <a:p>
            <a:pPr algn="ctr" rtl="1" eaLnBrk="0" hangingPunct="0"/>
            <a: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  <a:t> في اللي قاله </a:t>
            </a:r>
          </a:p>
          <a:p>
            <a:pPr algn="ctr" rtl="1" eaLnBrk="0" hangingPunct="0"/>
            <a: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  <a:t>والحياة كانت </a:t>
            </a:r>
          </a:p>
          <a:p>
            <a:pPr algn="ctr" rtl="1" eaLnBrk="0" hangingPunct="0"/>
            <a: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  <a:t>في الكلام) 4</a:t>
            </a:r>
            <a:br>
              <a:rPr lang="ar-EG" sz="7200" b="1" dirty="0">
                <a:solidFill>
                  <a:srgbClr val="00582A"/>
                </a:solidFill>
              </a:rPr>
            </a:br>
            <a:br>
              <a:rPr lang="ar-EG" sz="7200" b="1" dirty="0">
                <a:solidFill>
                  <a:srgbClr val="00582A"/>
                </a:solidFill>
              </a:rPr>
            </a:br>
            <a:endParaRPr lang="ar-SA" sz="72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00404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2208</TotalTime>
  <Words>170</Words>
  <Application>Microsoft Office PowerPoint</Application>
  <PresentationFormat>عرض على الشاشة (4:3)</PresentationFormat>
  <Paragraphs>37</Paragraphs>
  <Slides>10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4" baseType="lpstr">
      <vt:lpstr>Arial</vt:lpstr>
      <vt:lpstr>Calibri</vt:lpstr>
      <vt:lpstr>Helvetica Neue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366</cp:revision>
  <dcterms:created xsi:type="dcterms:W3CDTF">2021-12-07T14:30:00Z</dcterms:created>
  <dcterms:modified xsi:type="dcterms:W3CDTF">2024-08-29T12:00:18Z</dcterms:modified>
</cp:coreProperties>
</file>