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عابرين </a:t>
            </a:r>
            <a:r>
              <a:rPr lang="ar-EG" sz="7200" b="1" dirty="0" err="1"/>
              <a:t>دايسين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دايسين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كل الصعوبات أفراحنا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بتعلن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نصر أكيد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ووعود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مليانة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بحريات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سلطان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بيخلي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القلب سعيد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2-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شايلين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 القلب هتاف ورايات مرفوعة لرب عظيم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وقلوب فرحانة وما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بتخاف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بتمجد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غافر قلب أثيم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6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1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أحرار وياك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خطاوينا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بتشهد ليك بإيمان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بقلوب تشتاق تتنمني لقاك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ومعاك لينا السلطان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7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1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4-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تاركين ليك أتعابنا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أحمالنا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فى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هاتشيلها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ترفعنا من بين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ضعفاتنا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نصرتنا وياك ضامننها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5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5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171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363</cp:revision>
  <dcterms:created xsi:type="dcterms:W3CDTF">2021-12-07T14:30:00Z</dcterms:created>
  <dcterms:modified xsi:type="dcterms:W3CDTF">2024-08-29T12:02:18Z</dcterms:modified>
</cp:coreProperties>
</file>