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43" r:id="rId3"/>
    <p:sldId id="444" r:id="rId4"/>
    <p:sldId id="445" r:id="rId5"/>
    <p:sldId id="446" r:id="rId6"/>
    <p:sldId id="447" r:id="rId7"/>
    <p:sldId id="448" r:id="rId8"/>
    <p:sldId id="449" r:id="rId9"/>
    <p:sldId id="45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5"/>
            <p14:sldId id="446"/>
            <p14:sldId id="447"/>
            <p14:sldId id="448"/>
            <p14:sldId id="449"/>
            <p14:sldId id="45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9" d="100"/>
          <a:sy n="99" d="100"/>
        </p:scale>
        <p:origin x="234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عابرين </a:t>
            </a:r>
            <a:r>
              <a:rPr lang="ar-EG" sz="7200" b="1" dirty="0" err="1"/>
              <a:t>دايسين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76620"/>
            <a:ext cx="998219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/>
              <a:t>1- </a:t>
            </a:r>
            <a:endParaRPr lang="ar-EG" sz="6600" b="1" dirty="0"/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عابرين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دايسين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كل الصعوبات أفراحنا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بتعلن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نصر أكيد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ووعود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مليانة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بحريات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سلطان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بيخلي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القلب سعيد</a:t>
            </a: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6788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 هو ضامني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بيطمني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قريب مني حبيبي يسوع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جه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وندالي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أتغير حالي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(ويا الغالي حبيبي يسوع) 2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76620"/>
            <a:ext cx="998219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/>
              <a:t>2- </a:t>
            </a:r>
            <a:endParaRPr lang="ar-EG" sz="6600" b="1" dirty="0"/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عابرين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شايلين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ف القلب هتاف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وريات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مرفوعة لرب عظيم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وقلوب فرحانة وما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بتخاف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بتمجد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غافر قلب أثيم</a:t>
            </a: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264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6788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 هو ضامني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بيطمني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قريب مني حبيبي يسوع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جه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وندالي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أتغير حالي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(ويا الغالي حبيبي يسوع) 2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616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76620"/>
            <a:ext cx="998219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/>
              <a:t>3- </a:t>
            </a:r>
            <a:endParaRPr lang="ar-EG" sz="6600" b="1" dirty="0"/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عابرين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عايشين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أحرار وياك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خطاوينا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بتشهد ليك بإيمان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بقلوب تشتاق تتنمني لقاك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عابرين ومعاك لينا السلطان</a:t>
            </a: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478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6788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 هو ضامني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بيطمني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قريب مني حبيبي يسوع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جه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وندالي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أتغير حالي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(ويا الغالي حبيبي يسوع) 2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811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76620"/>
            <a:ext cx="998219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/>
              <a:t>4- </a:t>
            </a:r>
            <a:endParaRPr lang="ar-EG" sz="6600" b="1" dirty="0"/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عابرين تاركين ليك أتعابنا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أحمالنا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فى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إيدك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هاتشيلها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ترفعنا من بين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ضعفاتنا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نصرتنا وياك ضامننها</a:t>
            </a: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554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6788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 هو ضامني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بيطمني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قريب مني حبيبي يسوع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جه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وندالي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أتغير حالي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(ويا الغالي حبيبي يسوع) 2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152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2204</TotalTime>
  <Words>171</Words>
  <Application>Microsoft Office PowerPoint</Application>
  <PresentationFormat>عرض على الشاشة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362</cp:revision>
  <dcterms:created xsi:type="dcterms:W3CDTF">2021-12-07T14:30:00Z</dcterms:created>
  <dcterms:modified xsi:type="dcterms:W3CDTF">2022-10-04T15:06:36Z</dcterms:modified>
</cp:coreProperties>
</file>