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1" r:id="rId4"/>
    <p:sldId id="322" r:id="rId5"/>
    <p:sldId id="323" r:id="rId6"/>
    <p:sldId id="324" r:id="rId7"/>
    <p:sldId id="32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ضاعَ جُلُّ العُمر في إثر السراب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ضاعَ جُلُّ العُمْرِ في إثْـــــــــــرِ السَّرَابْ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تارَةً في الأوْجِ طَـــــــــــوْراً في الحَضِيضْ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كِبريَائي وَغُروري رَفَعَـــــــــــاني للسَّحابْ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وطَلَبْتُ العِزَّ ثُمَّ المَجْدَ في العَيْشِ العَريضْ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ethris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haDeeD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kebriaai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lessahab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watalabto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elaezza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thomm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elaaishi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elaareeD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Most of my life is lost as a mirage, sometimes it’s on the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top, sometimes at the bottom. My pride and ego lifted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 to the clouds and I wanted glory in a luxurious life.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0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(مُنْقِذي صَخْرُ الدُّهـور  قائدي نورٌ ونار)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(حَوَّلَ الظُّلْمةَ نُـــــور  بَدَّلَ اللَّيلَ نَهــار)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monqethi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elddohor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zolmata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baddala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allaila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1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savior, the Rock of Ages, my Leader is light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fire. He changed darkness into light,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night into daylight.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5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كَمْ شَرِبْتُ الغَمَّ كأســـــــــــاً في مَرارْ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عُنْفُوانُ الذَّاتِ نــــــــــــــــارٌ في الهَشِيمْ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كَمْ جَرَعْتُ المُرَّ طَوْعـــاً ثُمَّ يأساً بانكِسَارْ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كِبْرياءُ النَّفْسِ دَرْبٌ وطَـــــــريقٌ للجَّحِيمْ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sharebto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aonfoano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hasheem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jaraato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elmorra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thomma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yaasan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benkesar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kebriaao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tareeqon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jaheem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drank bitterness in a cup, the best of self is fire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ashes. I devoured bitterness once voluntarily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then in despair. The ego is a way to hell.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05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(مُنْقِذي صَخْرُ الدُّهـور  قائدي نورٌ ونار)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(حَوَّلَ الظُّلْمةَ نُـــــور  بَدَّلَ اللَّيلَ نَهــار)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monqethi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elddohor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zolmata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baddala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allaila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1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savior, the Rock of Ages, my Leader is light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fire. He changed darkness into light,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night into daylight.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81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كِدْتُ أنسَى أنَّ للإثمِ عِقـــــــــــــابْ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حينَ لاحَ في الظَّـــــــــلامِ لي وَميضْ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فَدَفَنْتُ شَهَواتي وَغُروري في التُّرابْ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وصَرَخْتُ لإلهـي ”اشفني إنِّي مَريضْ“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kedto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aeqab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elzzalami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wameeD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fadafanto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shahawati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elttorab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Sarakhto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eshfeni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mareeD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almost forgot that there is punishment for sin, then light glowed through darkness, so I buried my desires and my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ego in dirt and called to my God, “Heal me, I’m sick.”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49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(مُنْقِذي صَخْرُ الدُّهـور  قائدي نورٌ ونار)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(حَوَّلَ الظُّلْمةَ نُـــــور  بَدَّلَ اللَّيلَ نَهــار)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monqethi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elddohor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zolmata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baddala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allaila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1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savior, the Rock of Ages, my Leader is light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fire. He changed darkness into light,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night into daylight.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61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4975</TotalTime>
  <Words>507</Words>
  <Application>Microsoft Office PowerPoint</Application>
  <PresentationFormat>عرض على الشاشة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475</cp:revision>
  <dcterms:created xsi:type="dcterms:W3CDTF">2021-12-07T14:30:00Z</dcterms:created>
  <dcterms:modified xsi:type="dcterms:W3CDTF">2023-09-16T13:08:55Z</dcterms:modified>
</cp:coreProperties>
</file>