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ضاع جل العمر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9982"/>
            <a:ext cx="9982199" cy="1029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/>
              <a:t>1- </a:t>
            </a:r>
            <a:endParaRPr lang="ar-EG" sz="60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6000" b="1" dirty="0"/>
              <a:t>ضاع جل العمر في اثر السراب</a:t>
            </a:r>
            <a:br>
              <a:rPr lang="ar-EG" sz="6000" b="1" dirty="0"/>
            </a:br>
            <a:r>
              <a:rPr lang="ar-EG" sz="6000" b="1" dirty="0"/>
              <a:t>تارة في </a:t>
            </a:r>
            <a:r>
              <a:rPr lang="ar-EG" sz="6000" b="1" dirty="0" err="1"/>
              <a:t>الاوج</a:t>
            </a:r>
            <a:r>
              <a:rPr lang="ar-EG" sz="6000" b="1" dirty="0"/>
              <a:t> طورا في الحضيض</a:t>
            </a:r>
            <a:br>
              <a:rPr lang="ar-EG" sz="6000" b="1" dirty="0"/>
            </a:br>
            <a:r>
              <a:rPr lang="ar-EG" sz="6000" b="1" dirty="0"/>
              <a:t>كبريائي وغروري رفعاني للسحاب</a:t>
            </a:r>
            <a:br>
              <a:rPr lang="ar-EG" sz="6000" b="1" dirty="0"/>
            </a:br>
            <a:r>
              <a:rPr lang="ar-EG" sz="5000" b="1" dirty="0"/>
              <a:t>وطلبت العز ثم المجد في العيش العريض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قائدي نور ونار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حول الظلمة نور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بدل الليل نهار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/>
              <a:t>2- </a:t>
            </a:r>
            <a:endParaRPr lang="ar-EG" sz="60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6000" b="1" dirty="0"/>
              <a:t>كدت </a:t>
            </a:r>
            <a:r>
              <a:rPr lang="ar-EG" sz="6000" b="1" dirty="0" err="1"/>
              <a:t>انسى</a:t>
            </a:r>
            <a:r>
              <a:rPr lang="ar-EG" sz="6000" b="1" dirty="0"/>
              <a:t> </a:t>
            </a:r>
            <a:r>
              <a:rPr lang="ar-EG" sz="6000" b="1" dirty="0" err="1"/>
              <a:t>ان</a:t>
            </a:r>
            <a:r>
              <a:rPr lang="ar-EG" sz="6000" b="1" dirty="0"/>
              <a:t> للاثم عقاب</a:t>
            </a:r>
            <a:br>
              <a:rPr lang="ar-EG" sz="6000" b="1" dirty="0"/>
            </a:br>
            <a:r>
              <a:rPr lang="ar-EG" sz="6000" b="1" dirty="0"/>
              <a:t>حين لاح في الظلام لي وميض</a:t>
            </a:r>
            <a:br>
              <a:rPr lang="ar-EG" sz="6000" b="1" dirty="0"/>
            </a:br>
            <a:r>
              <a:rPr lang="ar-EG" sz="5800" b="1" dirty="0"/>
              <a:t>فدفنت شهواتي وغروري في التراب</a:t>
            </a:r>
            <a:br>
              <a:rPr lang="ar-EG" sz="6000" b="1" dirty="0"/>
            </a:br>
            <a:r>
              <a:rPr lang="ar-EG" sz="5400" b="1" dirty="0"/>
              <a:t>وصرخت </a:t>
            </a:r>
            <a:r>
              <a:rPr lang="ar-EG" sz="5400" b="1" dirty="0" err="1"/>
              <a:t>لالهي</a:t>
            </a:r>
            <a:r>
              <a:rPr lang="ar-EG" sz="5400" b="1" dirty="0"/>
              <a:t>: "اشفني، </a:t>
            </a:r>
            <a:r>
              <a:rPr lang="ar-EG" sz="5400" b="1" dirty="0" err="1"/>
              <a:t>اني</a:t>
            </a:r>
            <a:r>
              <a:rPr lang="ar-EG" sz="5400" b="1" dirty="0"/>
              <a:t> مريض</a:t>
            </a:r>
            <a:r>
              <a:rPr lang="ar-EG" sz="6000" b="1" dirty="0"/>
              <a:t>"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قائدي نور ونار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حول الظلمة نور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بدل الليل نهار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982"/>
            <a:ext cx="9982199" cy="1210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/>
              <a:t>3-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كم شربت الغم </a:t>
            </a:r>
            <a:r>
              <a:rPr lang="ar-EG" sz="6000" b="1" dirty="0" err="1"/>
              <a:t>كاسا</a:t>
            </a:r>
            <a:r>
              <a:rPr lang="ar-EG" sz="6000" b="1" dirty="0"/>
              <a:t> في </a:t>
            </a:r>
            <a:r>
              <a:rPr lang="ar-EG" sz="6000" b="1" dirty="0" err="1"/>
              <a:t>مرار</a:t>
            </a:r>
            <a:br>
              <a:rPr lang="ar-EG" sz="6000" b="1" dirty="0"/>
            </a:br>
            <a:r>
              <a:rPr lang="ar-EG" sz="6000" b="1" dirty="0"/>
              <a:t>عنفوان الذات نار في الهشيم</a:t>
            </a:r>
            <a:br>
              <a:rPr lang="ar-EG" sz="6000" b="1" dirty="0"/>
            </a:br>
            <a:r>
              <a:rPr lang="ar-EG" sz="5400" b="1" dirty="0"/>
              <a:t>كم جرعت المر طوعا، ثم </a:t>
            </a:r>
            <a:r>
              <a:rPr lang="ar-EG" sz="5400" b="1" dirty="0" err="1"/>
              <a:t>ياسا</a:t>
            </a:r>
            <a:r>
              <a:rPr lang="ar-EG" sz="5400" b="1" dirty="0"/>
              <a:t> بانكسار</a:t>
            </a:r>
            <a:br>
              <a:rPr lang="ar-EG" sz="6000" b="1" dirty="0"/>
            </a:br>
            <a:r>
              <a:rPr lang="ar-EG" sz="6000" b="1" dirty="0"/>
              <a:t>كبرياء النفس درب وطريق للجحيم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dirty="0">
                <a:solidFill>
                  <a:srgbClr val="00582A"/>
                </a:solidFill>
              </a:rPr>
              <a:t>منقذي صخر الدهور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قائدي نور ونار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حول الظلمة نور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بدل الليل نهار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154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360</cp:revision>
  <dcterms:created xsi:type="dcterms:W3CDTF">2021-12-07T14:30:00Z</dcterms:created>
  <dcterms:modified xsi:type="dcterms:W3CDTF">2024-04-18T13:36:14Z</dcterms:modified>
</cp:coreProperties>
</file>