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5" r:id="rId4"/>
    <p:sldId id="446" r:id="rId5"/>
    <p:sldId id="447" r:id="rId6"/>
    <p:sldId id="448" r:id="rId7"/>
    <p:sldId id="44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صنع الكل في </a:t>
            </a:r>
            <a:r>
              <a:rPr lang="ar-EG" sz="7200" b="1" dirty="0" err="1" smtClean="0"/>
              <a:t>وقتة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1-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صنع </a:t>
            </a:r>
            <a:r>
              <a:rPr lang="ar-EG" sz="8000" b="1" dirty="0" smtClean="0"/>
              <a:t>الكل </a:t>
            </a:r>
            <a:r>
              <a:rPr lang="ar-EG" sz="8000" b="1" dirty="0" err="1" smtClean="0"/>
              <a:t>فى</a:t>
            </a:r>
            <a:r>
              <a:rPr lang="ar-EG" sz="8000" b="1" dirty="0" smtClean="0"/>
              <a:t> وقته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حسنا </a:t>
            </a:r>
            <a:r>
              <a:rPr lang="ar-EG" sz="8000" b="1" dirty="0" smtClean="0"/>
              <a:t>مجداً لاسمه</a:t>
            </a:r>
            <a:br>
              <a:rPr lang="ar-EG" sz="8000" b="1" dirty="0" smtClean="0"/>
            </a:br>
            <a:r>
              <a:rPr lang="ar-EG" sz="8000" b="1" dirty="0" smtClean="0"/>
              <a:t>هو يدعو من العدم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أشياء </a:t>
            </a:r>
            <a:r>
              <a:rPr lang="ar-EG" sz="8000" b="1" dirty="0" smtClean="0"/>
              <a:t>نحن نثق فيه</a:t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ar-EG" sz="7200" b="1" dirty="0" smtClean="0">
                <a:solidFill>
                  <a:srgbClr val="00582A"/>
                </a:solidFill>
              </a:rPr>
              <a:t>: 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نسبح </a:t>
            </a:r>
            <a:r>
              <a:rPr lang="ar-EG" sz="7200" b="1" dirty="0" smtClean="0">
                <a:solidFill>
                  <a:srgbClr val="00582A"/>
                </a:solidFill>
              </a:rPr>
              <a:t>نهتف نعطيه المجد </a:t>
            </a:r>
            <a:r>
              <a:rPr lang="ar-EG" sz="6600" b="1" dirty="0" err="1" smtClean="0">
                <a:solidFill>
                  <a:srgbClr val="00582A"/>
                </a:solidFill>
              </a:rPr>
              <a:t>ولتمتلىء</a:t>
            </a:r>
            <a:r>
              <a:rPr lang="ar-EG" sz="6600" b="1" dirty="0" smtClean="0">
                <a:solidFill>
                  <a:srgbClr val="00582A"/>
                </a:solidFill>
              </a:rPr>
              <a:t> من تسبيحه كل الأرض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لا يسقط وعد لا يسقط </a:t>
            </a:r>
            <a:r>
              <a:rPr lang="ar-EG" sz="7200" b="1" dirty="0" smtClean="0">
                <a:solidFill>
                  <a:srgbClr val="00582A"/>
                </a:solidFill>
              </a:rPr>
              <a:t>وعد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حتماً </a:t>
            </a:r>
            <a:r>
              <a:rPr lang="ar-EG" sz="7200" b="1" dirty="0" err="1" smtClean="0">
                <a:solidFill>
                  <a:srgbClr val="00582A"/>
                </a:solidFill>
              </a:rPr>
              <a:t>سيأتى</a:t>
            </a:r>
            <a:r>
              <a:rPr lang="ar-EG" sz="7200" b="1" dirty="0" smtClean="0">
                <a:solidFill>
                  <a:srgbClr val="00582A"/>
                </a:solidFill>
              </a:rPr>
              <a:t> ونرى المجد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2-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عندما يعد هو يفي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لا </a:t>
            </a:r>
            <a:r>
              <a:rPr lang="ar-EG" sz="8000" b="1" dirty="0" smtClean="0"/>
              <a:t>يخزى من آمن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فما قاله لنا يكفى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err="1" smtClean="0"/>
              <a:t>كى</a:t>
            </a:r>
            <a:r>
              <a:rPr lang="ar-EG" sz="8000" b="1" dirty="0" smtClean="0"/>
              <a:t> </a:t>
            </a:r>
            <a:r>
              <a:rPr lang="ar-EG" sz="8000" b="1" dirty="0" smtClean="0"/>
              <a:t>دوماً نرتفع </a:t>
            </a:r>
            <a:r>
              <a:rPr lang="ar-EG" sz="8000" b="1" dirty="0" err="1" smtClean="0"/>
              <a:t>به</a:t>
            </a: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ar-EG" sz="7200" b="1" dirty="0" smtClean="0">
                <a:solidFill>
                  <a:srgbClr val="00582A"/>
                </a:solidFill>
              </a:rPr>
              <a:t>: 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نسبح </a:t>
            </a:r>
            <a:r>
              <a:rPr lang="ar-EG" sz="7200" b="1" dirty="0" smtClean="0">
                <a:solidFill>
                  <a:srgbClr val="00582A"/>
                </a:solidFill>
              </a:rPr>
              <a:t>نهتف نعطيه المجد </a:t>
            </a:r>
            <a:r>
              <a:rPr lang="ar-EG" sz="6600" b="1" dirty="0" err="1" smtClean="0">
                <a:solidFill>
                  <a:srgbClr val="00582A"/>
                </a:solidFill>
              </a:rPr>
              <a:t>ولتمتلىء</a:t>
            </a:r>
            <a:r>
              <a:rPr lang="ar-EG" sz="6600" b="1" dirty="0" smtClean="0">
                <a:solidFill>
                  <a:srgbClr val="00582A"/>
                </a:solidFill>
              </a:rPr>
              <a:t> من تسبيحه كل الأرض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لا يسقط وعد لا يسقط </a:t>
            </a:r>
            <a:r>
              <a:rPr lang="ar-EG" sz="7200" b="1" dirty="0" smtClean="0">
                <a:solidFill>
                  <a:srgbClr val="00582A"/>
                </a:solidFill>
              </a:rPr>
              <a:t>وعد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حتماً </a:t>
            </a:r>
            <a:r>
              <a:rPr lang="ar-EG" sz="7200" b="1" dirty="0" err="1" smtClean="0">
                <a:solidFill>
                  <a:srgbClr val="00582A"/>
                </a:solidFill>
              </a:rPr>
              <a:t>سيأتى</a:t>
            </a:r>
            <a:r>
              <a:rPr lang="ar-EG" sz="7200" b="1" dirty="0" smtClean="0">
                <a:solidFill>
                  <a:srgbClr val="00582A"/>
                </a:solidFill>
              </a:rPr>
              <a:t> ونرى المجد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 smtClean="0"/>
              <a:t>3-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خلق كل هذا </a:t>
            </a:r>
            <a:r>
              <a:rPr lang="ar-EG" sz="8000" b="1" dirty="0" smtClean="0"/>
              <a:t>الكون</a:t>
            </a:r>
          </a:p>
          <a:p>
            <a:pPr algn="ctr" rtl="1" eaLnBrk="0" hangingPunct="0"/>
            <a:r>
              <a:rPr lang="ar-EG" sz="8000" b="1" dirty="0" smtClean="0"/>
              <a:t> </a:t>
            </a:r>
            <a:r>
              <a:rPr lang="ar-EG" sz="8000" b="1" dirty="0" smtClean="0"/>
              <a:t>بكلمه من فمه</a:t>
            </a:r>
            <a:br>
              <a:rPr lang="ar-EG" sz="8000" b="1" dirty="0" smtClean="0"/>
            </a:br>
            <a:r>
              <a:rPr lang="ar-EG" sz="8000" b="1" dirty="0" smtClean="0"/>
              <a:t>هو الرب وهو العلى </a:t>
            </a:r>
            <a:endParaRPr lang="ar-EG" sz="8000" b="1" dirty="0" smtClean="0"/>
          </a:p>
          <a:p>
            <a:pPr algn="ctr" rtl="1" eaLnBrk="0" hangingPunct="0"/>
            <a:r>
              <a:rPr lang="ar-EG" sz="8000" b="1" dirty="0" smtClean="0"/>
              <a:t>من </a:t>
            </a:r>
            <a:r>
              <a:rPr lang="ar-EG" sz="8000" b="1" dirty="0" smtClean="0"/>
              <a:t>سيمنع يديه </a:t>
            </a:r>
            <a:br>
              <a:rPr lang="ar-EG" sz="8000" b="1" dirty="0" smtClean="0"/>
            </a:br>
            <a:endParaRPr lang="ar-SA" sz="8000" b="1" dirty="0" smtClean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ar-EG" sz="7200" b="1" dirty="0" smtClean="0">
                <a:solidFill>
                  <a:srgbClr val="00582A"/>
                </a:solidFill>
              </a:rPr>
              <a:t>: 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نسبح </a:t>
            </a:r>
            <a:r>
              <a:rPr lang="ar-EG" sz="7200" b="1" dirty="0" smtClean="0">
                <a:solidFill>
                  <a:srgbClr val="00582A"/>
                </a:solidFill>
              </a:rPr>
              <a:t>نهتف نعطيه المجد </a:t>
            </a:r>
            <a:r>
              <a:rPr lang="ar-EG" sz="6600" b="1" dirty="0" err="1" smtClean="0">
                <a:solidFill>
                  <a:srgbClr val="00582A"/>
                </a:solidFill>
              </a:rPr>
              <a:t>ولتمتلىء</a:t>
            </a:r>
            <a:r>
              <a:rPr lang="ar-EG" sz="6600" b="1" dirty="0" smtClean="0">
                <a:solidFill>
                  <a:srgbClr val="00582A"/>
                </a:solidFill>
              </a:rPr>
              <a:t> من تسبيحه كل الأرض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لا يسقط وعد لا يسقط </a:t>
            </a:r>
            <a:r>
              <a:rPr lang="ar-EG" sz="7200" b="1" dirty="0" smtClean="0">
                <a:solidFill>
                  <a:srgbClr val="00582A"/>
                </a:solidFill>
              </a:rPr>
              <a:t>وعد</a:t>
            </a:r>
          </a:p>
          <a:p>
            <a:pPr algn="ctr" rtl="1" eaLnBrk="0" hangingPunct="0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حتماً </a:t>
            </a:r>
            <a:r>
              <a:rPr lang="ar-EG" sz="7200" b="1" dirty="0" err="1" smtClean="0">
                <a:solidFill>
                  <a:srgbClr val="00582A"/>
                </a:solidFill>
              </a:rPr>
              <a:t>سيأتى</a:t>
            </a:r>
            <a:r>
              <a:rPr lang="ar-EG" sz="7200" b="1" dirty="0" smtClean="0">
                <a:solidFill>
                  <a:srgbClr val="00582A"/>
                </a:solidFill>
              </a:rPr>
              <a:t> ونرى المجد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2191</TotalTime>
  <Words>65</Words>
  <Application>Microsoft Office PowerPoint</Application>
  <PresentationFormat>عرض على الشاشة (3:4)‏</PresentationFormat>
  <Paragraphs>23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358</cp:revision>
  <dcterms:created xsi:type="dcterms:W3CDTF">2021-12-07T14:30:00Z</dcterms:created>
  <dcterms:modified xsi:type="dcterms:W3CDTF">2022-09-23T04:02:20Z</dcterms:modified>
</cp:coreProperties>
</file>