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6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6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شَوْقُ قلبي رَبِّي أنِّي أحمَدُكَ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شَوْقُ قلبي رَبِّي أنِّي أحمَدُكَ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كُلُّ ما في بَاطِنـــي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بيرفَعَك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كُلُّ ما عِندِي يُسَبِّحُك   أرفَعُ يَدَيَّ أعبُدُكَ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shawqo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 anni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ahmadoka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bateni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byerfaak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aendi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yosabbehok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arfaao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yadaya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aabodoka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Lord, I long to worship You. Everything in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 worship you, praise You and thank You.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رَبِّي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أُهدِيلَكَ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قلبــــــي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أُهدِيلَك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نفسي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أحيَا لَكَ وَحدَكَ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دَقَّة في قلبي  كُل ثانيَة في عُمري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اِحيَا يا يَسوع فِيَّ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rabbi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ohdilak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ohdilak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wahdaka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daqqa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thania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ehia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Lord, I give you my heart and soul and live only for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 every moment and with every beat of my heart.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5347</TotalTime>
  <Words>137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533</cp:revision>
  <dcterms:created xsi:type="dcterms:W3CDTF">2021-12-07T14:30:00Z</dcterms:created>
  <dcterms:modified xsi:type="dcterms:W3CDTF">2023-09-14T07:18:48Z</dcterms:modified>
</cp:coreProperties>
</file>