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30" r:id="rId3"/>
    <p:sldId id="436" r:id="rId4"/>
    <p:sldId id="428" r:id="rId5"/>
    <p:sldId id="437" r:id="rId6"/>
    <p:sldId id="438" r:id="rId7"/>
    <p:sldId id="439" r:id="rId8"/>
    <p:sldId id="440" r:id="rId9"/>
    <p:sldId id="441" r:id="rId10"/>
    <p:sldId id="44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0"/>
            <p14:sldId id="436"/>
            <p14:sldId id="428"/>
            <p14:sldId id="437"/>
            <p14:sldId id="438"/>
            <p14:sldId id="439"/>
            <p14:sldId id="440"/>
            <p14:sldId id="441"/>
            <p14:sldId id="44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2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شعبك يتقدم ليك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405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القرار:</a:t>
            </a:r>
            <a:br>
              <a:rPr lang="ar-EG" sz="8800" b="1">
                <a:solidFill>
                  <a:srgbClr val="00582A"/>
                </a:solidFill>
              </a:rPr>
            </a:br>
            <a:r>
              <a:rPr lang="ar-EG" sz="8800" b="1">
                <a:solidFill>
                  <a:srgbClr val="00582A"/>
                </a:solidFill>
              </a:rPr>
              <a:t>(أنت </a:t>
            </a:r>
            <a:r>
              <a:rPr lang="ar-EG" sz="8800" b="1" dirty="0">
                <a:solidFill>
                  <a:srgbClr val="00582A"/>
                </a:solidFill>
              </a:rPr>
              <a:t>الآن هنا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قائم ..... قائم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قائم </a:t>
            </a:r>
            <a:r>
              <a:rPr lang="ar-EG" sz="8800" b="1" dirty="0" err="1">
                <a:solidFill>
                  <a:srgbClr val="00582A"/>
                </a:solidFill>
              </a:rPr>
              <a:t>عمانوئيل</a:t>
            </a:r>
            <a:r>
              <a:rPr lang="ar-EG" sz="8800" b="1" dirty="0">
                <a:solidFill>
                  <a:srgbClr val="00582A"/>
                </a:solidFill>
              </a:rPr>
              <a:t> )2</a:t>
            </a:r>
          </a:p>
          <a:p>
            <a:pPr algn="ctr"/>
            <a:br>
              <a:rPr lang="ar-EG" sz="88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44103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  <a:endParaRPr lang="ar-EG" sz="8800" b="1" dirty="0"/>
          </a:p>
          <a:p>
            <a:pPr algn="ctr" rtl="1"/>
            <a:r>
              <a:rPr lang="ar-EG" sz="8800" b="1" dirty="0"/>
              <a:t>(شعبك يتقدم ليك </a:t>
            </a:r>
          </a:p>
          <a:p>
            <a:pPr algn="ctr" rtl="1"/>
            <a:r>
              <a:rPr lang="ar-EG" sz="8800" b="1" dirty="0"/>
              <a:t>بالروح يتقدم </a:t>
            </a:r>
            <a:r>
              <a:rPr lang="ar-EG" sz="8800" b="1" dirty="0" err="1"/>
              <a:t>بيك</a:t>
            </a:r>
            <a:r>
              <a:rPr lang="ar-EG" sz="8800" b="1" dirty="0"/>
              <a:t>)2 </a:t>
            </a:r>
          </a:p>
          <a:p>
            <a:pPr algn="ctr" rtl="1"/>
            <a:r>
              <a:rPr lang="ar-EG" sz="8800" b="1" dirty="0"/>
              <a:t>(</a:t>
            </a:r>
            <a:r>
              <a:rPr lang="ar-EG" sz="8800" b="1" dirty="0" err="1"/>
              <a:t>ومعاك</a:t>
            </a:r>
            <a:r>
              <a:rPr lang="ar-EG" sz="8800" b="1" dirty="0"/>
              <a:t> </a:t>
            </a:r>
            <a:r>
              <a:rPr lang="ar-EG" sz="8800" b="1" dirty="0" err="1"/>
              <a:t>للآب</a:t>
            </a:r>
            <a:r>
              <a:rPr lang="ar-EG" sz="8800" b="1" dirty="0"/>
              <a:t>)2</a:t>
            </a:r>
            <a:br>
              <a:rPr lang="ar-EG" sz="8800" b="1" dirty="0"/>
            </a:br>
            <a:endParaRPr lang="ar-EG" sz="8800" b="1" dirty="0"/>
          </a:p>
          <a:p>
            <a:pPr algn="ctr"/>
            <a:br>
              <a:rPr lang="ar-EG" sz="8800" b="1" dirty="0"/>
            </a:br>
            <a:endParaRPr lang="en-US" sz="88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93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/>
            </a:br>
            <a:r>
              <a:rPr lang="ar-EG" sz="8000" b="1" dirty="0"/>
              <a:t>(شعبك متشوق فيك </a:t>
            </a:r>
          </a:p>
          <a:p>
            <a:pPr algn="ctr" rtl="1"/>
            <a:r>
              <a:rPr lang="ar-EG" sz="8000" b="1" dirty="0"/>
              <a:t>ترفعنا </a:t>
            </a:r>
            <a:r>
              <a:rPr lang="ar-EG" sz="8000" b="1" dirty="0" err="1"/>
              <a:t>اليه</a:t>
            </a:r>
            <a:r>
              <a:rPr lang="ar-EG" sz="8000" b="1" dirty="0"/>
              <a:t> </a:t>
            </a:r>
            <a:r>
              <a:rPr lang="ar-EG" sz="8000" b="1" dirty="0" err="1"/>
              <a:t>بايديك</a:t>
            </a:r>
            <a:r>
              <a:rPr lang="ar-EG" sz="8000" b="1" dirty="0"/>
              <a:t>)</a:t>
            </a:r>
            <a:r>
              <a:rPr lang="ar-EG" sz="6600" b="1" dirty="0"/>
              <a:t>2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(ونشوف فيك وجه </a:t>
            </a:r>
            <a:r>
              <a:rPr lang="ar-EG" sz="8000" b="1" dirty="0" err="1"/>
              <a:t>الآب</a:t>
            </a:r>
            <a:r>
              <a:rPr lang="ar-EG" sz="8000" b="1" dirty="0"/>
              <a:t>)</a:t>
            </a:r>
            <a:r>
              <a:rPr lang="ar-EG" sz="6600" b="1" dirty="0"/>
              <a:t>2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405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القرار: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(أنت الآن هنا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قائم ..... قائم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قائم </a:t>
            </a:r>
            <a:r>
              <a:rPr lang="ar-EG" sz="8800" b="1" dirty="0" err="1">
                <a:solidFill>
                  <a:srgbClr val="00582A"/>
                </a:solidFill>
              </a:rPr>
              <a:t>عمانوئيل</a:t>
            </a:r>
            <a:r>
              <a:rPr lang="ar-EG" sz="8800" b="1" dirty="0">
                <a:solidFill>
                  <a:srgbClr val="00582A"/>
                </a:solidFill>
              </a:rPr>
              <a:t> )2</a:t>
            </a:r>
          </a:p>
          <a:p>
            <a:pPr algn="ctr"/>
            <a:br>
              <a:rPr lang="ar-EG" sz="88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29794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8000" b="1" dirty="0"/>
          </a:p>
          <a:p>
            <a:pPr algn="ctr" rtl="1"/>
            <a:r>
              <a:rPr lang="ar-EG" sz="8000" b="1" dirty="0"/>
              <a:t>(ندخل بدم الفداء</a:t>
            </a:r>
          </a:p>
          <a:p>
            <a:pPr algn="ctr" rtl="1"/>
            <a:r>
              <a:rPr lang="ar-EG" sz="8000" b="1" dirty="0"/>
              <a:t> لأقداس السماء)2 </a:t>
            </a:r>
          </a:p>
          <a:p>
            <a:pPr algn="ctr" rtl="1"/>
            <a:r>
              <a:rPr lang="ar-EG" sz="8000" b="1" dirty="0"/>
              <a:t>(فتح لنا الأبواب)2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95948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(نتمتع في الأقداس </a:t>
            </a:r>
          </a:p>
          <a:p>
            <a:pPr algn="ctr" rtl="1"/>
            <a:r>
              <a:rPr lang="ar-EG" sz="8000" b="1" dirty="0"/>
              <a:t>بأسرار الخلاص)2 </a:t>
            </a:r>
          </a:p>
          <a:p>
            <a:pPr algn="ctr" rtl="1"/>
            <a:r>
              <a:rPr lang="ar-EG" sz="8000" b="1" dirty="0"/>
              <a:t>(وحمل شق الحجاب)2</a:t>
            </a: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405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القرار: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(أنت الآن هنا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قائم ..... قائم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قائم </a:t>
            </a:r>
            <a:r>
              <a:rPr lang="ar-EG" sz="8800" b="1" dirty="0" err="1">
                <a:solidFill>
                  <a:srgbClr val="00582A"/>
                </a:solidFill>
              </a:rPr>
              <a:t>عمانوئيل</a:t>
            </a:r>
            <a:r>
              <a:rPr lang="ar-EG" sz="8800" b="1" dirty="0">
                <a:solidFill>
                  <a:srgbClr val="00582A"/>
                </a:solidFill>
              </a:rPr>
              <a:t> )2</a:t>
            </a:r>
          </a:p>
          <a:p>
            <a:pPr algn="ctr"/>
            <a:br>
              <a:rPr lang="ar-EG" sz="88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44103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  <a:endParaRPr lang="ar-EG" sz="8800" b="1" dirty="0"/>
          </a:p>
          <a:p>
            <a:pPr algn="ctr" rtl="1"/>
            <a:r>
              <a:rPr lang="ar-EG" sz="8800" b="1" dirty="0"/>
              <a:t>(إلى جبل سكناه </a:t>
            </a:r>
          </a:p>
          <a:p>
            <a:pPr algn="ctr" rtl="1"/>
            <a:r>
              <a:rPr lang="ar-EG" sz="8800" b="1" dirty="0"/>
              <a:t>إلى أقداس مشتاه)2 </a:t>
            </a:r>
          </a:p>
          <a:p>
            <a:pPr algn="ctr" rtl="1"/>
            <a:r>
              <a:rPr lang="ar-EG" sz="8800" b="1" dirty="0"/>
              <a:t>(إلى مدينة الإله )2 </a:t>
            </a:r>
            <a:br>
              <a:rPr lang="ar-EG" sz="8800" b="1" dirty="0"/>
            </a:br>
            <a:endParaRPr lang="ar-EG" sz="8800" b="1" dirty="0"/>
          </a:p>
          <a:p>
            <a:pPr algn="ctr"/>
            <a:br>
              <a:rPr lang="ar-EG" sz="8800" b="1" dirty="0"/>
            </a:br>
            <a:endParaRPr lang="en-US" sz="88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48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(ما أحلى الاجتماع </a:t>
            </a:r>
          </a:p>
          <a:p>
            <a:pPr algn="ctr" rtl="1"/>
            <a:r>
              <a:rPr lang="ar-EG" sz="8000" b="1" dirty="0"/>
              <a:t>إلى مذبح من أطاع)2 (بصعيدة الأرتفاع)2</a:t>
            </a:r>
          </a:p>
          <a:p>
            <a:pPr algn="ctr"/>
            <a:br>
              <a:rPr lang="ar-EG" sz="8000" b="1" dirty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</TotalTime>
  <Words>151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353</cp:revision>
  <dcterms:created xsi:type="dcterms:W3CDTF">2021-12-07T14:30:00Z</dcterms:created>
  <dcterms:modified xsi:type="dcterms:W3CDTF">2024-04-18T13:50:27Z</dcterms:modified>
</cp:coreProperties>
</file>