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30" r:id="rId4"/>
    <p:sldId id="431" r:id="rId5"/>
    <p:sldId id="432" r:id="rId6"/>
    <p:sldId id="433" r:id="rId7"/>
    <p:sldId id="434" r:id="rId8"/>
    <p:sldId id="43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err="1" smtClean="0"/>
              <a:t>شايلك</a:t>
            </a:r>
            <a:r>
              <a:rPr lang="ar-EG" sz="7200" b="1" dirty="0" smtClean="0"/>
              <a:t> </a:t>
            </a:r>
            <a:r>
              <a:rPr lang="ar-EG" sz="7200" b="1" dirty="0" smtClean="0"/>
              <a:t>في قلبي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شايلك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قلبي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smtClean="0">
                <a:solidFill>
                  <a:srgbClr val="00582A"/>
                </a:solidFill>
              </a:rPr>
              <a:t>أحلى أب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مكاني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عينيك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1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مالقتش</a:t>
            </a:r>
            <a:r>
              <a:rPr lang="ar-EG" sz="8000" b="1" dirty="0" smtClean="0"/>
              <a:t> </a:t>
            </a:r>
            <a:r>
              <a:rPr lang="ar-EG" sz="8000" b="1" dirty="0" smtClean="0"/>
              <a:t>غيرك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غناك وخيرك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حنان </a:t>
            </a:r>
            <a:r>
              <a:rPr lang="ar-EG" sz="8000" b="1" dirty="0" smtClean="0"/>
              <a:t>ونيرك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هين </a:t>
            </a:r>
            <a:r>
              <a:rPr lang="ar-EG" sz="8000" b="1" dirty="0" err="1" smtClean="0"/>
              <a:t>يارب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شايلك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قلبي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smtClean="0">
                <a:solidFill>
                  <a:srgbClr val="00582A"/>
                </a:solidFill>
              </a:rPr>
              <a:t>أحلى أب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مكاني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عينيك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1523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أحييت مماتي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ومليت </a:t>
            </a:r>
            <a:r>
              <a:rPr lang="ar-EG" sz="8000" b="1" dirty="0" smtClean="0"/>
              <a:t>حياتي</a:t>
            </a:r>
            <a:br>
              <a:rPr lang="ar-EG" sz="8000" b="1" dirty="0" smtClean="0"/>
            </a:br>
            <a:r>
              <a:rPr lang="ar-EG" sz="8000" b="1" dirty="0" smtClean="0"/>
              <a:t>عمري اللي آتي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ملكك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شايلك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قلبي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smtClean="0">
                <a:solidFill>
                  <a:srgbClr val="00582A"/>
                </a:solidFill>
              </a:rPr>
              <a:t>أحلى أب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مكاني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عينيك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1523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وياك</a:t>
            </a:r>
            <a:r>
              <a:rPr lang="ar-EG" sz="8000" b="1" dirty="0" smtClean="0"/>
              <a:t> زماني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يطرح </a:t>
            </a:r>
            <a:r>
              <a:rPr lang="ar-EG" sz="8000" b="1" dirty="0" smtClean="0"/>
              <a:t>أغاني</a:t>
            </a:r>
            <a:br>
              <a:rPr lang="ar-EG" sz="8000" b="1" dirty="0" smtClean="0"/>
            </a:br>
            <a:r>
              <a:rPr lang="ar-EG" sz="8000" b="1" dirty="0" smtClean="0"/>
              <a:t>كل الأماني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عندك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شايلك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قلبي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smtClean="0">
                <a:solidFill>
                  <a:srgbClr val="00582A"/>
                </a:solidFill>
              </a:rPr>
              <a:t>أحلى أب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شايف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مكاني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عينيك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76</Words>
  <Application>Microsoft Office PowerPoint</Application>
  <PresentationFormat>عرض على الشاشة (3:4)‏</PresentationFormat>
  <Paragraphs>40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351</cp:revision>
  <dcterms:created xsi:type="dcterms:W3CDTF">2021-12-07T14:30:00Z</dcterms:created>
  <dcterms:modified xsi:type="dcterms:W3CDTF">2022-09-20T09:11:40Z</dcterms:modified>
</cp:coreProperties>
</file>