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4" r:id="rId3"/>
    <p:sldId id="320" r:id="rId4"/>
    <p:sldId id="325" r:id="rId5"/>
    <p:sldId id="326" r:id="rId6"/>
    <p:sldId id="327" r:id="rId7"/>
    <p:sldId id="32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0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شابب على </a:t>
            </a:r>
            <a:r>
              <a:rPr lang="ar-EG" sz="6000" b="1" dirty="0" err="1"/>
              <a:t>طراطيف</a:t>
            </a:r>
            <a:r>
              <a:rPr lang="ar-EG" sz="6000" b="1" dirty="0"/>
              <a:t> عنواني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شَابِب عَلى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طَراطيف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عِنوَانِي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شَايف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مِن هِنا مَنظَــــــــــر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تَاني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شَارِب وَاحِد مُرّ لَكِنِّـــــــــــــــي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شَادِد عُودي وهَات يا أغَانـــــي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shabeb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tarateef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aenwani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shayef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hena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manzar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tani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shareb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wahed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morr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lakenni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shaded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aodi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we hat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aghani</a:t>
            </a: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I stretch beyond my space and see a wonderful scene. I drink a cup of misery but I am standing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fast and singing.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والغُنَا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صَابِب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فيَّ حَيَـــــــاة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وِالحَيَاة رَاسمَانــــــــي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مَعَاه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وِالصُّورَة في العُود مَاسكَاه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ومَسْكَنــــــــــــي في يَدِّ الله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ghona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Sabeb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fia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hayah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hayah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rasmani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maaah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weSSora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fil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aod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maskah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maskani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yadd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allah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Singing fills me with life and life draws me to Him. The drawing houses the harp and my house is in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the hand of God.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سَاكِن في حَشَـــــايَا إيمَان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نُسخَــــــة مُخَصَّصَة للإنسَان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أُشفَى بِوَجَعي وَأصفَى بِدَمعي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وَأطرُد يَأسِــــــي وأنا حَيْرَان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saken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hashaya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eman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noskha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mokhaSSaSa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lel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ensan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oshfa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wajaai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waSfa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damai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watrod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yaasi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hayran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Faith lives in me. I believe that I am healed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through pain, purified by tears and get rid of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despair even when I am confused.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4983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وَأنصِف غِيري وأنا مَظلُوم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وَأبذُر فَرَحــــي وأنا مَهمُوم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وَأدفِن يُومِــي في قَبر النُّوم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وفي الفَجر أتشَــــــــدِّد بالله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wanSef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gheri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mazlom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wabdor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farhi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mahmom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wadfen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yomi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abr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ennom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we fil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fajr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atshadded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ballah</a:t>
            </a: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br>
              <a:rPr kumimoji="0" lang="ar-EG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I am fair to them when I am treated unjustly,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I spread joy when I am sad and I bury my day in the grave of sleep and get strength at dawn by God.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397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عَارِف إن بمُوتِــــي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بَاعيش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وطُول ما أنا سَاجِد ما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بانحِنيش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وَأرفَع رَاسِــــي وهيَّ عَلى كُفُّه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وهوَ إن طَرَحنــــي ما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يقتِلنيش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aaref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in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moti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baaeesh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tolmana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sajed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ma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banheneesh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warfaa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rasi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hia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kaffo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hoan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tarahni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ma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yeqtelneesh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I know that I live by dying. When I kneel, I do not give up. I lift up my head in His hand. If He lays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me down, He does not let me die.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8964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وِمعَدِّيهــــــــا بَلا إجَابَات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يكفِي وُجُودُه مَاليني ثَبَات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وِلِسَّه عُــودي فيه نَغَمَات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عَلَشـــــان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مُتَّكَلي هوَّ الله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wemaaddiha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bala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ejabat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yekfi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wojodo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malini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thabat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lessa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aodi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feeh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naghamat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aashan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mottakali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hoallah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I go through life without answers, His presence is sufficient. My harp still has more tunes because I depend on God.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8634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5257</TotalTime>
  <Words>452</Words>
  <Application>Microsoft Office PowerPoint</Application>
  <PresentationFormat>عرض على الشاشة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525</cp:revision>
  <dcterms:created xsi:type="dcterms:W3CDTF">2021-12-07T14:30:00Z</dcterms:created>
  <dcterms:modified xsi:type="dcterms:W3CDTF">2023-09-10T07:54:59Z</dcterms:modified>
</cp:coreProperties>
</file>