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30" r:id="rId3"/>
    <p:sldId id="428" r:id="rId4"/>
    <p:sldId id="431" r:id="rId5"/>
    <p:sldId id="432" r:id="rId6"/>
    <p:sldId id="433" r:id="rId7"/>
    <p:sldId id="434" r:id="rId8"/>
    <p:sldId id="43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سيدي المسيح </a:t>
            </a:r>
            <a:r>
              <a:rPr lang="ar-EG" sz="7200" b="1" dirty="0" err="1" smtClean="0"/>
              <a:t>يامولايَ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8699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سيدي المسيح يا مولاي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وحدك داري </a:t>
            </a:r>
            <a:r>
              <a:rPr lang="ar-EG" sz="7200" b="1" dirty="0" err="1" smtClean="0">
                <a:solidFill>
                  <a:srgbClr val="00582A"/>
                </a:solidFill>
              </a:rPr>
              <a:t>بداي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وإنت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عارف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إدواي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سيدي المسيح يا مولاي</a:t>
            </a:r>
            <a:br>
              <a:rPr lang="ar-EG" sz="7200" b="1" dirty="0" smtClean="0"/>
            </a:br>
            <a:r>
              <a:rPr lang="ar-EG" sz="7200" b="1" dirty="0" smtClean="0"/>
              <a:t>عمري ضيعته في الخطايا</a:t>
            </a:r>
            <a:br>
              <a:rPr lang="ar-EG" sz="7200" b="1" dirty="0" smtClean="0"/>
            </a:br>
            <a:r>
              <a:rPr lang="ar-EG" sz="7200" b="1" dirty="0" err="1" smtClean="0"/>
              <a:t>إنت</a:t>
            </a:r>
            <a:r>
              <a:rPr lang="ar-EG" sz="7200" b="1" dirty="0" smtClean="0"/>
              <a:t> خلاصي </a:t>
            </a:r>
            <a:r>
              <a:rPr lang="ar-EG" sz="7200" b="1" dirty="0" err="1" smtClean="0"/>
              <a:t>إنت</a:t>
            </a:r>
            <a:r>
              <a:rPr lang="ar-EG" sz="7200" b="1" dirty="0" smtClean="0"/>
              <a:t> منايا</a:t>
            </a:r>
            <a:br>
              <a:rPr lang="ar-EG" sz="7200" b="1" dirty="0" smtClean="0"/>
            </a:br>
            <a:r>
              <a:rPr lang="ar-EG" sz="7200" b="1" dirty="0" smtClean="0"/>
              <a:t>سيدي المسيح يا مولاي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8699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سيدي المسيح يا مولاي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وحدك داري </a:t>
            </a:r>
            <a:r>
              <a:rPr lang="ar-EG" sz="7200" b="1" dirty="0" err="1" smtClean="0">
                <a:solidFill>
                  <a:srgbClr val="00582A"/>
                </a:solidFill>
              </a:rPr>
              <a:t>بداي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وإنت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عارف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إدواي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سيدي المسيح يا مولاي</a:t>
            </a:r>
            <a:br>
              <a:rPr lang="ar-EG" sz="7200" b="1" dirty="0" smtClean="0"/>
            </a:br>
            <a:r>
              <a:rPr lang="ar-EG" sz="7200" b="1" dirty="0" err="1" smtClean="0"/>
              <a:t>إنت</a:t>
            </a:r>
            <a:r>
              <a:rPr lang="ar-EG" sz="7200" b="1" dirty="0" smtClean="0"/>
              <a:t> البداية والنهاية</a:t>
            </a:r>
            <a:br>
              <a:rPr lang="ar-EG" sz="7200" b="1" dirty="0" smtClean="0"/>
            </a:br>
            <a:r>
              <a:rPr lang="ar-EG" sz="7200" b="1" dirty="0" err="1" smtClean="0"/>
              <a:t>إنت</a:t>
            </a:r>
            <a:r>
              <a:rPr lang="ar-EG" sz="7200" b="1" dirty="0" smtClean="0"/>
              <a:t> وحدك تبقى </a:t>
            </a:r>
            <a:r>
              <a:rPr lang="ar-EG" sz="7200" b="1" dirty="0" err="1" smtClean="0"/>
              <a:t>معايا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سيدي المسيح يا مولاي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8699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سيدي المسيح يا مولاي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وحدك داري </a:t>
            </a:r>
            <a:r>
              <a:rPr lang="ar-EG" sz="7200" b="1" dirty="0" err="1" smtClean="0">
                <a:solidFill>
                  <a:srgbClr val="00582A"/>
                </a:solidFill>
              </a:rPr>
              <a:t>بداي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وإنت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عارف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إدواي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357961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سيدي المسيح يا مولاي</a:t>
            </a:r>
            <a:br>
              <a:rPr lang="ar-EG" sz="7200" b="1" dirty="0" smtClean="0"/>
            </a:br>
            <a:r>
              <a:rPr lang="ar-EG" sz="7200" b="1" dirty="0" err="1" smtClean="0"/>
              <a:t>إنت</a:t>
            </a:r>
            <a:r>
              <a:rPr lang="ar-EG" sz="7200" b="1" dirty="0" smtClean="0"/>
              <a:t> نوري اللي في </a:t>
            </a:r>
            <a:r>
              <a:rPr lang="ar-EG" sz="7200" b="1" dirty="0" err="1" smtClean="0"/>
              <a:t>سماي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بيك</a:t>
            </a:r>
            <a:r>
              <a:rPr lang="ar-EG" sz="7200" b="1" dirty="0" smtClean="0"/>
              <a:t> حياتي </a:t>
            </a:r>
            <a:r>
              <a:rPr lang="ar-EG" sz="7200" b="1" dirty="0" err="1" smtClean="0"/>
              <a:t>وبيك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إشباي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سيدي المسيح يا مولاي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8699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سيدي المسيح يا مولاي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وحدك داري </a:t>
            </a:r>
            <a:r>
              <a:rPr lang="ar-EG" sz="7200" b="1" dirty="0" err="1" smtClean="0">
                <a:solidFill>
                  <a:srgbClr val="00582A"/>
                </a:solidFill>
              </a:rPr>
              <a:t>بداي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وإنت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إنت</a:t>
            </a:r>
            <a:r>
              <a:rPr lang="ar-EG" sz="7200" b="1" dirty="0" smtClean="0">
                <a:solidFill>
                  <a:srgbClr val="00582A"/>
                </a:solidFill>
              </a:rPr>
              <a:t> اللي عارف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عارف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إدواي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27</Words>
  <Application>Microsoft Office PowerPoint</Application>
  <PresentationFormat>عرض على الشاشة (3:4)‏</PresentationFormat>
  <Paragraphs>20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350</cp:revision>
  <dcterms:created xsi:type="dcterms:W3CDTF">2021-12-07T14:30:00Z</dcterms:created>
  <dcterms:modified xsi:type="dcterms:W3CDTF">2022-09-19T10:40:37Z</dcterms:modified>
</cp:coreProperties>
</file>