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30" r:id="rId3"/>
    <p:sldId id="428" r:id="rId4"/>
    <p:sldId id="431" r:id="rId5"/>
    <p:sldId id="432" r:id="rId6"/>
    <p:sldId id="433" r:id="rId7"/>
    <p:sldId id="434" r:id="rId8"/>
    <p:sldId id="435" r:id="rId9"/>
    <p:sldId id="436" r:id="rId10"/>
    <p:sldId id="437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ترنمية</a:t>
            </a:r>
            <a:r>
              <a:rPr lang="ar-EG" sz="7200" b="1" dirty="0" smtClean="0"/>
              <a:t> </a:t>
            </a:r>
          </a:p>
          <a:p>
            <a:pPr algn="ctr"/>
            <a:r>
              <a:rPr lang="ar-EG" sz="7200" b="1" dirty="0" err="1" smtClean="0"/>
              <a:t>سيب</a:t>
            </a:r>
            <a:r>
              <a:rPr lang="ar-EG" sz="7200" b="1" dirty="0" smtClean="0"/>
              <a:t> المشغولية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08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err="1" smtClean="0">
                <a:solidFill>
                  <a:srgbClr val="00582A"/>
                </a:solidFill>
              </a:rPr>
              <a:t>سيب</a:t>
            </a:r>
            <a:r>
              <a:rPr lang="ar-EG" sz="8000" b="1" dirty="0" smtClean="0">
                <a:solidFill>
                  <a:srgbClr val="00582A"/>
                </a:solidFill>
              </a:rPr>
              <a:t> المشغولية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وارميها </a:t>
            </a:r>
            <a:r>
              <a:rPr lang="ar-EG" sz="8000" b="1" dirty="0" smtClean="0">
                <a:solidFill>
                  <a:srgbClr val="00582A"/>
                </a:solidFill>
              </a:rPr>
              <a:t>علي)2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مدام </a:t>
            </a:r>
            <a:r>
              <a:rPr lang="ar-EG" sz="8000" b="1" dirty="0" err="1" smtClean="0">
                <a:solidFill>
                  <a:srgbClr val="00582A"/>
                </a:solidFill>
              </a:rPr>
              <a:t>خدت</a:t>
            </a:r>
            <a:r>
              <a:rPr lang="ar-EG" sz="8000" b="1" dirty="0" smtClean="0">
                <a:solidFill>
                  <a:srgbClr val="00582A"/>
                </a:solidFill>
              </a:rPr>
              <a:t> العطية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تحميك </a:t>
            </a:r>
            <a:r>
              <a:rPr lang="ar-EG" sz="8000" b="1" dirty="0" smtClean="0">
                <a:solidFill>
                  <a:srgbClr val="00582A"/>
                </a:solidFill>
              </a:rPr>
              <a:t>من الخطية)2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08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err="1" smtClean="0">
                <a:solidFill>
                  <a:srgbClr val="00582A"/>
                </a:solidFill>
              </a:rPr>
              <a:t>سيب</a:t>
            </a:r>
            <a:r>
              <a:rPr lang="ar-EG" sz="8000" b="1" dirty="0" smtClean="0">
                <a:solidFill>
                  <a:srgbClr val="00582A"/>
                </a:solidFill>
              </a:rPr>
              <a:t> المشغولية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وارميها </a:t>
            </a:r>
            <a:r>
              <a:rPr lang="ar-EG" sz="8000" b="1" dirty="0" smtClean="0">
                <a:solidFill>
                  <a:srgbClr val="00582A"/>
                </a:solidFill>
              </a:rPr>
              <a:t>علي)2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مدام </a:t>
            </a:r>
            <a:r>
              <a:rPr lang="ar-EG" sz="8000" b="1" dirty="0" err="1" smtClean="0">
                <a:solidFill>
                  <a:srgbClr val="00582A"/>
                </a:solidFill>
              </a:rPr>
              <a:t>خدت</a:t>
            </a:r>
            <a:r>
              <a:rPr lang="ar-EG" sz="8000" b="1" dirty="0" smtClean="0">
                <a:solidFill>
                  <a:srgbClr val="00582A"/>
                </a:solidFill>
              </a:rPr>
              <a:t> العطية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تحميك </a:t>
            </a:r>
            <a:r>
              <a:rPr lang="ar-EG" sz="8000" b="1" dirty="0" smtClean="0">
                <a:solidFill>
                  <a:srgbClr val="00582A"/>
                </a:solidFill>
              </a:rPr>
              <a:t>من الخطية)2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39779"/>
            <a:ext cx="9982199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1-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 (ليتك تباركني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وتوسع </a:t>
            </a:r>
            <a:r>
              <a:rPr lang="ar-EG" sz="8000" b="1" dirty="0" smtClean="0"/>
              <a:t>تخومي)2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ولتحفظني يا ربي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من </a:t>
            </a:r>
            <a:r>
              <a:rPr lang="ar-EG" sz="8000" b="1" dirty="0" smtClean="0"/>
              <a:t>الشر لا يتعبني)2</a:t>
            </a: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08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err="1" smtClean="0">
                <a:solidFill>
                  <a:srgbClr val="00582A"/>
                </a:solidFill>
              </a:rPr>
              <a:t>سيب</a:t>
            </a:r>
            <a:r>
              <a:rPr lang="ar-EG" sz="8000" b="1" dirty="0" smtClean="0">
                <a:solidFill>
                  <a:srgbClr val="00582A"/>
                </a:solidFill>
              </a:rPr>
              <a:t> المشغولية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وارميها </a:t>
            </a:r>
            <a:r>
              <a:rPr lang="ar-EG" sz="8000" b="1" dirty="0" smtClean="0">
                <a:solidFill>
                  <a:srgbClr val="00582A"/>
                </a:solidFill>
              </a:rPr>
              <a:t>علي)2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مدام </a:t>
            </a:r>
            <a:r>
              <a:rPr lang="ar-EG" sz="8000" b="1" dirty="0" err="1" smtClean="0">
                <a:solidFill>
                  <a:srgbClr val="00582A"/>
                </a:solidFill>
              </a:rPr>
              <a:t>خدت</a:t>
            </a:r>
            <a:r>
              <a:rPr lang="ar-EG" sz="8000" b="1" dirty="0" smtClean="0">
                <a:solidFill>
                  <a:srgbClr val="00582A"/>
                </a:solidFill>
              </a:rPr>
              <a:t> العطية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تحميك </a:t>
            </a:r>
            <a:r>
              <a:rPr lang="ar-EG" sz="8000" b="1" dirty="0" smtClean="0">
                <a:solidFill>
                  <a:srgbClr val="00582A"/>
                </a:solidFill>
              </a:rPr>
              <a:t>من الخطية)2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39779"/>
            <a:ext cx="9982199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 (شماله تحت راسي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يمينه </a:t>
            </a:r>
            <a:r>
              <a:rPr lang="ar-EG" sz="8000" b="1" dirty="0" smtClean="0"/>
              <a:t>تعانقني)2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من يوم خلاصي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بخيره </a:t>
            </a:r>
            <a:r>
              <a:rPr lang="ar-EG" sz="8000" b="1" dirty="0" err="1" smtClean="0"/>
              <a:t>معززني</a:t>
            </a:r>
            <a:r>
              <a:rPr lang="ar-EG" sz="8000" b="1" dirty="0" smtClean="0"/>
              <a:t>) 2</a:t>
            </a: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08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err="1" smtClean="0">
                <a:solidFill>
                  <a:srgbClr val="00582A"/>
                </a:solidFill>
              </a:rPr>
              <a:t>سيب</a:t>
            </a:r>
            <a:r>
              <a:rPr lang="ar-EG" sz="8000" b="1" dirty="0" smtClean="0">
                <a:solidFill>
                  <a:srgbClr val="00582A"/>
                </a:solidFill>
              </a:rPr>
              <a:t> المشغولية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وارميها </a:t>
            </a:r>
            <a:r>
              <a:rPr lang="ar-EG" sz="8000" b="1" dirty="0" smtClean="0">
                <a:solidFill>
                  <a:srgbClr val="00582A"/>
                </a:solidFill>
              </a:rPr>
              <a:t>علي)2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مدام </a:t>
            </a:r>
            <a:r>
              <a:rPr lang="ar-EG" sz="8000" b="1" dirty="0" err="1" smtClean="0">
                <a:solidFill>
                  <a:srgbClr val="00582A"/>
                </a:solidFill>
              </a:rPr>
              <a:t>خدت</a:t>
            </a:r>
            <a:r>
              <a:rPr lang="ar-EG" sz="8000" b="1" dirty="0" smtClean="0">
                <a:solidFill>
                  <a:srgbClr val="00582A"/>
                </a:solidFill>
              </a:rPr>
              <a:t> العطية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تحميك </a:t>
            </a:r>
            <a:r>
              <a:rPr lang="ar-EG" sz="8000" b="1" dirty="0" smtClean="0">
                <a:solidFill>
                  <a:srgbClr val="00582A"/>
                </a:solidFill>
              </a:rPr>
              <a:t>من الخطية)2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39779"/>
            <a:ext cx="9982199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3-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 (سريع الإجابة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وقاضي </a:t>
            </a:r>
            <a:r>
              <a:rPr lang="ar-EG" sz="8000" b="1" dirty="0" smtClean="0"/>
              <a:t>بالحاجة)2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صلي له بلجاجة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سلم </a:t>
            </a:r>
            <a:r>
              <a:rPr lang="ar-EG" sz="8000" b="1" dirty="0" smtClean="0"/>
              <a:t>له القضية)2</a:t>
            </a: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08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err="1" smtClean="0">
                <a:solidFill>
                  <a:srgbClr val="00582A"/>
                </a:solidFill>
              </a:rPr>
              <a:t>سيب</a:t>
            </a:r>
            <a:r>
              <a:rPr lang="ar-EG" sz="8000" b="1" dirty="0" smtClean="0">
                <a:solidFill>
                  <a:srgbClr val="00582A"/>
                </a:solidFill>
              </a:rPr>
              <a:t> المشغولية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وارميها </a:t>
            </a:r>
            <a:r>
              <a:rPr lang="ar-EG" sz="8000" b="1" dirty="0" smtClean="0">
                <a:solidFill>
                  <a:srgbClr val="00582A"/>
                </a:solidFill>
              </a:rPr>
              <a:t>علي)2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</a:t>
            </a:r>
            <a:r>
              <a:rPr lang="ar-EG" sz="8000" b="1" dirty="0" smtClean="0">
                <a:solidFill>
                  <a:srgbClr val="00582A"/>
                </a:solidFill>
              </a:rPr>
              <a:t>مدام </a:t>
            </a:r>
            <a:r>
              <a:rPr lang="ar-EG" sz="8000" b="1" dirty="0" err="1" smtClean="0">
                <a:solidFill>
                  <a:srgbClr val="00582A"/>
                </a:solidFill>
              </a:rPr>
              <a:t>خدت</a:t>
            </a:r>
            <a:r>
              <a:rPr lang="ar-EG" sz="8000" b="1" dirty="0" smtClean="0">
                <a:solidFill>
                  <a:srgbClr val="00582A"/>
                </a:solidFill>
              </a:rPr>
              <a:t> العطية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تحميك </a:t>
            </a:r>
            <a:r>
              <a:rPr lang="ar-EG" sz="8000" b="1" dirty="0" smtClean="0">
                <a:solidFill>
                  <a:srgbClr val="00582A"/>
                </a:solidFill>
              </a:rPr>
              <a:t>من الخطية)2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39779"/>
            <a:ext cx="9982199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4-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 (يتألم لآلامي </a:t>
            </a:r>
          </a:p>
          <a:p>
            <a:pPr algn="ctr" rtl="1"/>
            <a:r>
              <a:rPr lang="ar-EG" sz="8000" b="1" dirty="0" smtClean="0"/>
              <a:t>ويشاركني </a:t>
            </a:r>
            <a:r>
              <a:rPr lang="ar-EG" sz="8000" b="1" dirty="0" smtClean="0"/>
              <a:t>ظروفي)2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</a:t>
            </a:r>
            <a:r>
              <a:rPr lang="ar-EG" sz="8000" b="1" dirty="0" smtClean="0"/>
              <a:t>وفي ساعة الخطر </a:t>
            </a:r>
            <a:r>
              <a:rPr lang="ar-EG" sz="8000" b="1" dirty="0" err="1" smtClean="0"/>
              <a:t>يجي</a:t>
            </a:r>
            <a:r>
              <a:rPr lang="ar-EG" sz="8000" b="1" dirty="0" smtClean="0"/>
              <a:t> وينزع خوفي)2</a:t>
            </a:r>
            <a:endParaRPr lang="ar-EG" sz="115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2168</TotalTime>
  <Words>77</Words>
  <Application>Microsoft Office PowerPoint</Application>
  <PresentationFormat>عرض على الشاشة (3:4)‏</PresentationFormat>
  <Paragraphs>46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350</cp:revision>
  <dcterms:created xsi:type="dcterms:W3CDTF">2021-12-07T14:30:00Z</dcterms:created>
  <dcterms:modified xsi:type="dcterms:W3CDTF">2022-09-19T08:54:16Z</dcterms:modified>
</cp:coreProperties>
</file>