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30" r:id="rId3"/>
    <p:sldId id="428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err="1" smtClean="0"/>
              <a:t>سيب</a:t>
            </a:r>
            <a:r>
              <a:rPr lang="ar-EG" sz="7200" b="1" dirty="0" smtClean="0"/>
              <a:t> المشغولية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سيب</a:t>
            </a:r>
            <a:r>
              <a:rPr lang="ar-EG" sz="8000" b="1" dirty="0" smtClean="0">
                <a:solidFill>
                  <a:srgbClr val="00582A"/>
                </a:solidFill>
              </a:rPr>
              <a:t> المشغولية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وارميها </a:t>
            </a:r>
            <a:r>
              <a:rPr lang="ar-EG" sz="8000" b="1" dirty="0" smtClean="0">
                <a:solidFill>
                  <a:srgbClr val="00582A"/>
                </a:solidFill>
              </a:rPr>
              <a:t>علي)2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مدام </a:t>
            </a:r>
            <a:r>
              <a:rPr lang="ar-EG" sz="8000" b="1" dirty="0" err="1" smtClean="0">
                <a:solidFill>
                  <a:srgbClr val="00582A"/>
                </a:solidFill>
              </a:rPr>
              <a:t>خدت</a:t>
            </a:r>
            <a:r>
              <a:rPr lang="ar-EG" sz="8000" b="1" dirty="0" smtClean="0">
                <a:solidFill>
                  <a:srgbClr val="00582A"/>
                </a:solidFill>
              </a:rPr>
              <a:t> العطية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تحميك </a:t>
            </a:r>
            <a:r>
              <a:rPr lang="ar-EG" sz="8000" b="1" dirty="0" smtClean="0">
                <a:solidFill>
                  <a:srgbClr val="00582A"/>
                </a:solidFill>
              </a:rPr>
              <a:t>من الخطية)2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سيب</a:t>
            </a:r>
            <a:r>
              <a:rPr lang="ar-EG" sz="8000" b="1" dirty="0" smtClean="0">
                <a:solidFill>
                  <a:srgbClr val="00582A"/>
                </a:solidFill>
              </a:rPr>
              <a:t> المشغولية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وارميها </a:t>
            </a:r>
            <a:r>
              <a:rPr lang="ar-EG" sz="8000" b="1" dirty="0" smtClean="0">
                <a:solidFill>
                  <a:srgbClr val="00582A"/>
                </a:solidFill>
              </a:rPr>
              <a:t>علي)2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مدام </a:t>
            </a:r>
            <a:r>
              <a:rPr lang="ar-EG" sz="8000" b="1" dirty="0" err="1" smtClean="0">
                <a:solidFill>
                  <a:srgbClr val="00582A"/>
                </a:solidFill>
              </a:rPr>
              <a:t>خدت</a:t>
            </a:r>
            <a:r>
              <a:rPr lang="ar-EG" sz="8000" b="1" dirty="0" smtClean="0">
                <a:solidFill>
                  <a:srgbClr val="00582A"/>
                </a:solidFill>
              </a:rPr>
              <a:t> العطية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تحميك </a:t>
            </a:r>
            <a:r>
              <a:rPr lang="ar-EG" sz="8000" b="1" dirty="0" smtClean="0">
                <a:solidFill>
                  <a:srgbClr val="00582A"/>
                </a:solidFill>
              </a:rPr>
              <a:t>من الخطية)2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97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(ليتك تباركني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وتوسع </a:t>
            </a:r>
            <a:r>
              <a:rPr lang="ar-EG" sz="8000" b="1" dirty="0" smtClean="0"/>
              <a:t>تخومي)2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ولتحفظني يا ربي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الشر لا يتعبني)2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سيب</a:t>
            </a:r>
            <a:r>
              <a:rPr lang="ar-EG" sz="8000" b="1" dirty="0" smtClean="0">
                <a:solidFill>
                  <a:srgbClr val="00582A"/>
                </a:solidFill>
              </a:rPr>
              <a:t> المشغولية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وارميها </a:t>
            </a:r>
            <a:r>
              <a:rPr lang="ar-EG" sz="8000" b="1" dirty="0" smtClean="0">
                <a:solidFill>
                  <a:srgbClr val="00582A"/>
                </a:solidFill>
              </a:rPr>
              <a:t>علي)2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مدام </a:t>
            </a:r>
            <a:r>
              <a:rPr lang="ar-EG" sz="8000" b="1" dirty="0" err="1" smtClean="0">
                <a:solidFill>
                  <a:srgbClr val="00582A"/>
                </a:solidFill>
              </a:rPr>
              <a:t>خدت</a:t>
            </a:r>
            <a:r>
              <a:rPr lang="ar-EG" sz="8000" b="1" dirty="0" smtClean="0">
                <a:solidFill>
                  <a:srgbClr val="00582A"/>
                </a:solidFill>
              </a:rPr>
              <a:t> العطية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تحميك </a:t>
            </a:r>
            <a:r>
              <a:rPr lang="ar-EG" sz="8000" b="1" dirty="0" smtClean="0">
                <a:solidFill>
                  <a:srgbClr val="00582A"/>
                </a:solidFill>
              </a:rPr>
              <a:t>من الخطية)2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97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(شماله تحت راسي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يمينه </a:t>
            </a:r>
            <a:r>
              <a:rPr lang="ar-EG" sz="8000" b="1" dirty="0" smtClean="0"/>
              <a:t>تعانقني)2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من يوم خلاصي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بخيره </a:t>
            </a:r>
            <a:r>
              <a:rPr lang="ar-EG" sz="8000" b="1" dirty="0" err="1" smtClean="0"/>
              <a:t>معززني</a:t>
            </a:r>
            <a:r>
              <a:rPr lang="ar-EG" sz="8000" b="1" dirty="0" smtClean="0"/>
              <a:t>) 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سيب</a:t>
            </a:r>
            <a:r>
              <a:rPr lang="ar-EG" sz="8000" b="1" dirty="0" smtClean="0">
                <a:solidFill>
                  <a:srgbClr val="00582A"/>
                </a:solidFill>
              </a:rPr>
              <a:t> المشغولية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وارميها </a:t>
            </a:r>
            <a:r>
              <a:rPr lang="ar-EG" sz="8000" b="1" dirty="0" smtClean="0">
                <a:solidFill>
                  <a:srgbClr val="00582A"/>
                </a:solidFill>
              </a:rPr>
              <a:t>علي)2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مدام </a:t>
            </a:r>
            <a:r>
              <a:rPr lang="ar-EG" sz="8000" b="1" dirty="0" err="1" smtClean="0">
                <a:solidFill>
                  <a:srgbClr val="00582A"/>
                </a:solidFill>
              </a:rPr>
              <a:t>خدت</a:t>
            </a:r>
            <a:r>
              <a:rPr lang="ar-EG" sz="8000" b="1" dirty="0" smtClean="0">
                <a:solidFill>
                  <a:srgbClr val="00582A"/>
                </a:solidFill>
              </a:rPr>
              <a:t> العطية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تحميك </a:t>
            </a:r>
            <a:r>
              <a:rPr lang="ar-EG" sz="8000" b="1" dirty="0" smtClean="0">
                <a:solidFill>
                  <a:srgbClr val="00582A"/>
                </a:solidFill>
              </a:rPr>
              <a:t>من الخطية)2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97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(سريع الإجابة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وقاضي </a:t>
            </a:r>
            <a:r>
              <a:rPr lang="ar-EG" sz="8000" b="1" dirty="0" smtClean="0"/>
              <a:t>بالحاجة)2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صلي له بلجاجة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سلم </a:t>
            </a:r>
            <a:r>
              <a:rPr lang="ar-EG" sz="8000" b="1" dirty="0" smtClean="0"/>
              <a:t>له القضية)2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سيب</a:t>
            </a:r>
            <a:r>
              <a:rPr lang="ar-EG" sz="8000" b="1" dirty="0" smtClean="0">
                <a:solidFill>
                  <a:srgbClr val="00582A"/>
                </a:solidFill>
              </a:rPr>
              <a:t> المشغولية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وارميها </a:t>
            </a:r>
            <a:r>
              <a:rPr lang="ar-EG" sz="8000" b="1" dirty="0" smtClean="0">
                <a:solidFill>
                  <a:srgbClr val="00582A"/>
                </a:solidFill>
              </a:rPr>
              <a:t>علي)2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مدام </a:t>
            </a:r>
            <a:r>
              <a:rPr lang="ar-EG" sz="8000" b="1" dirty="0" err="1" smtClean="0">
                <a:solidFill>
                  <a:srgbClr val="00582A"/>
                </a:solidFill>
              </a:rPr>
              <a:t>خدت</a:t>
            </a:r>
            <a:r>
              <a:rPr lang="ar-EG" sz="8000" b="1" dirty="0" smtClean="0">
                <a:solidFill>
                  <a:srgbClr val="00582A"/>
                </a:solidFill>
              </a:rPr>
              <a:t> العطية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تحميك </a:t>
            </a:r>
            <a:r>
              <a:rPr lang="ar-EG" sz="8000" b="1" dirty="0" smtClean="0">
                <a:solidFill>
                  <a:srgbClr val="00582A"/>
                </a:solidFill>
              </a:rPr>
              <a:t>من الخطية)2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97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(يتألم لآلامي </a:t>
            </a:r>
          </a:p>
          <a:p>
            <a:pPr algn="ctr" rtl="1"/>
            <a:r>
              <a:rPr lang="ar-EG" sz="8000" b="1" dirty="0" smtClean="0"/>
              <a:t>ويشاركني </a:t>
            </a:r>
            <a:r>
              <a:rPr lang="ar-EG" sz="8000" b="1" dirty="0" smtClean="0"/>
              <a:t>ظروفي)2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وفي ساعة الخطر </a:t>
            </a:r>
            <a:r>
              <a:rPr lang="ar-EG" sz="8000" b="1" dirty="0" err="1" smtClean="0"/>
              <a:t>يجي</a:t>
            </a:r>
            <a:r>
              <a:rPr lang="ar-EG" sz="8000" b="1" dirty="0" smtClean="0"/>
              <a:t> وينزع خوفي)2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</TotalTime>
  <Words>77</Words>
  <Application>Microsoft Office PowerPoint</Application>
  <PresentationFormat>عرض على الشاشة (3:4)‏</PresentationFormat>
  <Paragraphs>46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350</cp:revision>
  <dcterms:created xsi:type="dcterms:W3CDTF">2021-12-07T14:30:00Z</dcterms:created>
  <dcterms:modified xsi:type="dcterms:W3CDTF">2022-09-19T08:54:16Z</dcterms:modified>
</cp:coreProperties>
</file>