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سَوفَ أقودُكُم بالفَرحِ وَالسَّلام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سَوفَ أقودُكُم بالفَرحِ وَالسَّلام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فَتَهتِفُ الجِبَـــــــالُ أمَـــــامَكُم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وَكُلُّ شَجَرِ الحَقلِ يُصفِّـــــــــقُ   لِمَلِكِ المُلوكِ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(وَكذا كُلُّ شَعبِ الرَّبِّ يُصَفِّقُ)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لِمَلِكِ المُلوكِ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aqoodokom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walssalam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eljebalo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amamakom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shajr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elhaqli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yoSaffeqo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elmolook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yoSaffeqo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elmolook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lead you with joy and peace and the mountains 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shout ahead of you and the trees will clap for the King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kings. Let all the Lord’s people clap their hands.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لِنَفرَحُ وَلنَتَهَلَّلُ   وَنُعلِنُ دَوْمَاً مَجدَ إلَهِنا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لِنَشهَد وَلنَتَشَجَّع   وَنَرفَعُ اِسمَ الرَّبَّ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(وَليَقُلْ الضَّعيف بَطَلٌ أنا)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فالرَّبُّ قُوَّتي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يؤ10:3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nafraho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walnatahallalo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elahena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lenashhad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walnatashajjaa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narfaaosma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walyaqol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elDDaaeef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batalon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falrrabbo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Let’s rejoice and announce the glory of our God. Let’s testify boldly and lift up His name. Let the weak shout “I am strong, for God is my strength”.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Joel 3:10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5199</TotalTime>
  <Words>191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515</cp:revision>
  <dcterms:created xsi:type="dcterms:W3CDTF">2021-12-07T14:30:00Z</dcterms:created>
  <dcterms:modified xsi:type="dcterms:W3CDTF">2023-08-31T10:36:00Z</dcterms:modified>
</cp:coreProperties>
</file>