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0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4"/>
            <p14:sldId id="325"/>
            <p14:sldId id="326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err="1"/>
              <a:t>سايبين</a:t>
            </a:r>
            <a:r>
              <a:rPr lang="ar-EG" sz="6000" b="1" dirty="0"/>
              <a:t> الدنيا وأتعابها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سَايبين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الدُّنيَا وِأتعَابهَا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سَايبينهَا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بمَالهَا وِتُرَابهَا)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(لا إحنا مِنهَا وَلا صحابهَا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هايجينا اليُوم وِنسِيبهَـــا)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saybeen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elddonia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ataabha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saybenha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torabha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menha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Shabha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hayjina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alyom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wensebha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will leave the troubled earth with everything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it. We do not belong to it.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ق:</a:t>
            </a:r>
            <a:r>
              <a:rPr lang="ar-EG" sz="36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(يا وَطَننـــــا يا غَالي عَلينا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الصَّبر اِشتاق في عِينينا)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إمتَى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يَســــــوع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هاتجينا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سَمَانا يا أحلَـــى مَدِينَة)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aalaina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daSSabr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eshtaq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aenena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hatjina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madina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Dear home, we long for you. When will you return Jesus?, heaven is our best home.</a:t>
            </a:r>
            <a:endParaRPr kumimoji="0" lang="ar-EG" sz="8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سَايبين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الدُّنيَا وِأتعَابهَا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تفَرَّح قلب وِلا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بإيدها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(نِفرَح وَيَّا اللي فَدَانا  وِالحُزن هِناك ينسَانا)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saybeen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elddonia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ataabha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tfarrah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nefrah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wayyalli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fadana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hozn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henak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yensana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world can not please our hearts. We only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rejoice with our redeemer where there will be no sorrow.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9752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ق:</a:t>
            </a:r>
            <a:r>
              <a:rPr lang="ar-EG" sz="36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(يا وَطَننـــــا يا غَالي عَلينا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الصَّبر اِشتاق في عِينينا)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إمتَى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يَســــــوع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هاتجينا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سَمَانا يا أحلَـــى مَدِينَة)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aalaina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daSSabr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eshtaq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aenena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hatjina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madina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Dear home, we long for you. When will you return Jesus?, heaven is our best home.</a:t>
            </a:r>
            <a:endParaRPr kumimoji="0" lang="ar-EG" sz="8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422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(اِلمَركِب أهِي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مِعَدِّيَّــانــــا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وِالمُوجَة إن عِليِت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شَايلانا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(وِالفَرحَة دي مُش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سَايعَــانا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عِريسنــــا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بيستنَّانـــــــا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elmarkeb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ahi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meaaddiana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moja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aelyet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shaylana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di mosh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sayaana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aaresna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byestannana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boat is carrying us through the waves with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great joy that our groom is waiting for us.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69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ق:</a:t>
            </a:r>
            <a:r>
              <a:rPr lang="ar-EG" sz="36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(يا وَطَننـــــا يا غَالي عَلينا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الصَّبر اِشتاق في عِينينا)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إمتَى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يَســــــوع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هاتجينا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سَمَانا يا أحلَـــى مَدِينَة)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aalaina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daSSabr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eshtaq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aenena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hatjina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madina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Dear home, we long for you. When will you return Jesus?, heaven is our best home.</a:t>
            </a:r>
            <a:endParaRPr kumimoji="0" lang="ar-EG" sz="8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4438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4-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السَّمَـا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هانرَنِّم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فَرحَانين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وِعَلى القِيثارَات كُل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عَازفِين)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(وِعَلى العَرش في وَسطِينــــــا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 الأربَـــاب وِفـــــادِينــــا)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fissama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hanrannem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farhaneen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alqitharat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aazfeen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alaarsh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wastina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elarbab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will sing and play great tunes on the harps in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heaven where the Lord of lords will be on the throne.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3592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ق:</a:t>
            </a:r>
            <a:r>
              <a:rPr lang="ar-EG" sz="36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(يا وَطَننـــــا يا غَالي عَلينا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الصَّبر اِشتاق في عِينينا)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إمتَى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يَســــــوع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هاتجينا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سَمَانا يا أحلَـــى مَدِينَة)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aalaina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daSSabr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eshtaq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aenena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hatjina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madina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Dear home, we long for you. When will you return Jesus?, heaven is our best home.</a:t>
            </a:r>
            <a:endParaRPr kumimoji="0" lang="ar-EG" sz="8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8947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5112</TotalTime>
  <Words>630</Words>
  <Application>Microsoft Office PowerPoint</Application>
  <PresentationFormat>عرض على الشاشة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506</cp:revision>
  <dcterms:created xsi:type="dcterms:W3CDTF">2021-12-07T14:30:00Z</dcterms:created>
  <dcterms:modified xsi:type="dcterms:W3CDTF">2023-08-27T12:08:33Z</dcterms:modified>
</cp:coreProperties>
</file>