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/>
            <a:r>
              <a:rPr lang="ar-EG" sz="7200" b="1" dirty="0" err="1" smtClean="0"/>
              <a:t>سايبين</a:t>
            </a:r>
            <a:r>
              <a:rPr lang="ar-EG" sz="7200" b="1" dirty="0" smtClean="0"/>
              <a:t> الدنيا وأتعابها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22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1-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سايبين</a:t>
            </a:r>
            <a:r>
              <a:rPr lang="ar-EG" sz="7200" b="1" dirty="0" smtClean="0"/>
              <a:t> </a:t>
            </a:r>
            <a:r>
              <a:rPr lang="ar-EG" sz="7200" b="1" dirty="0" smtClean="0"/>
              <a:t>الدنيا وأتعابها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سايبينها</a:t>
            </a:r>
            <a:r>
              <a:rPr lang="ar-EG" sz="7200" b="1" dirty="0" smtClean="0"/>
              <a:t> </a:t>
            </a:r>
            <a:r>
              <a:rPr lang="ar-EG" sz="7200" b="1" dirty="0" smtClean="0"/>
              <a:t>بمالها </a:t>
            </a:r>
            <a:r>
              <a:rPr lang="ar-EG" sz="7200" b="1" dirty="0" smtClean="0"/>
              <a:t>وبترابها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لا إحنا لا منها ولا صحابها </a:t>
            </a:r>
            <a:r>
              <a:rPr lang="ar-EG" sz="7200" b="1" dirty="0" err="1" smtClean="0"/>
              <a:t>هايجينا</a:t>
            </a:r>
            <a:r>
              <a:rPr lang="ar-EG" sz="7200" b="1" dirty="0" smtClean="0"/>
              <a:t> اليوم ونسيبها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يا </a:t>
            </a:r>
            <a:r>
              <a:rPr lang="ar-EG" sz="7200" b="1" dirty="0" smtClean="0">
                <a:solidFill>
                  <a:srgbClr val="00582A"/>
                </a:solidFill>
              </a:rPr>
              <a:t>وطننا يا غالي علينا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ده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الصبر اشتاق في </a:t>
            </a:r>
            <a:r>
              <a:rPr lang="ar-EG" sz="7200" b="1" dirty="0" smtClean="0">
                <a:solidFill>
                  <a:srgbClr val="00582A"/>
                </a:solidFill>
              </a:rPr>
              <a:t>عينينا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امتى</a:t>
            </a:r>
            <a:r>
              <a:rPr lang="ar-EG" sz="7200" b="1" dirty="0" smtClean="0">
                <a:solidFill>
                  <a:srgbClr val="00582A"/>
                </a:solidFill>
              </a:rPr>
              <a:t> يا يسوع </a:t>
            </a:r>
            <a:r>
              <a:rPr lang="ar-EG" sz="7200" b="1" dirty="0" err="1" smtClean="0">
                <a:solidFill>
                  <a:srgbClr val="00582A"/>
                </a:solidFill>
              </a:rPr>
              <a:t>هاتجينا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يا </a:t>
            </a:r>
            <a:r>
              <a:rPr lang="ar-EG" sz="7200" b="1" dirty="0" smtClean="0">
                <a:solidFill>
                  <a:srgbClr val="00582A"/>
                </a:solidFill>
              </a:rPr>
              <a:t>سمانا يا أحلى مدينة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22493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2-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سايبين</a:t>
            </a:r>
            <a:r>
              <a:rPr lang="ar-EG" sz="7200" b="1" dirty="0" smtClean="0"/>
              <a:t> الدنيا </a:t>
            </a:r>
            <a:r>
              <a:rPr lang="ar-EG" sz="7200" b="1" dirty="0" smtClean="0"/>
              <a:t>وأعيادها</a:t>
            </a:r>
          </a:p>
          <a:p>
            <a:pPr algn="ctr" rtl="1"/>
            <a:r>
              <a:rPr lang="ar-EG" sz="7200" b="1" dirty="0" smtClean="0"/>
              <a:t> </a:t>
            </a:r>
            <a:r>
              <a:rPr lang="ar-EG" sz="7200" b="1" dirty="0" smtClean="0"/>
              <a:t>لا تفرح قلب ولا </a:t>
            </a:r>
            <a:r>
              <a:rPr lang="ar-EG" sz="7200" b="1" dirty="0" err="1" smtClean="0"/>
              <a:t>بإيدها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نفرح ويا اللي فدانا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والحزن </a:t>
            </a:r>
            <a:r>
              <a:rPr lang="ar-EG" sz="7200" b="1" dirty="0" smtClean="0"/>
              <a:t>هناك ينسانا</a:t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يا </a:t>
            </a:r>
            <a:r>
              <a:rPr lang="ar-EG" sz="7200" b="1" dirty="0" smtClean="0">
                <a:solidFill>
                  <a:srgbClr val="00582A"/>
                </a:solidFill>
              </a:rPr>
              <a:t>وطننا يا غالي علينا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ده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الصبر اشتاق في </a:t>
            </a:r>
            <a:r>
              <a:rPr lang="ar-EG" sz="7200" b="1" dirty="0" smtClean="0">
                <a:solidFill>
                  <a:srgbClr val="00582A"/>
                </a:solidFill>
              </a:rPr>
              <a:t>عينينا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امتى</a:t>
            </a:r>
            <a:r>
              <a:rPr lang="ar-EG" sz="7200" b="1" dirty="0" smtClean="0">
                <a:solidFill>
                  <a:srgbClr val="00582A"/>
                </a:solidFill>
              </a:rPr>
              <a:t> يا يسوع </a:t>
            </a:r>
            <a:r>
              <a:rPr lang="ar-EG" sz="7200" b="1" dirty="0" err="1" smtClean="0">
                <a:solidFill>
                  <a:srgbClr val="00582A"/>
                </a:solidFill>
              </a:rPr>
              <a:t>هاتجينا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يا </a:t>
            </a:r>
            <a:r>
              <a:rPr lang="ar-EG" sz="7200" b="1" dirty="0" smtClean="0">
                <a:solidFill>
                  <a:srgbClr val="00582A"/>
                </a:solidFill>
              </a:rPr>
              <a:t>سمانا يا أحلى مدينة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22493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3-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المركب </a:t>
            </a:r>
            <a:r>
              <a:rPr lang="ar-EG" sz="7200" b="1" dirty="0" err="1" smtClean="0"/>
              <a:t>أهيه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معديانا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والموجة </a:t>
            </a:r>
            <a:r>
              <a:rPr lang="ar-EG" sz="7200" b="1" dirty="0" smtClean="0"/>
              <a:t>إن عليت </a:t>
            </a:r>
            <a:r>
              <a:rPr lang="ar-EG" sz="7200" b="1" dirty="0" err="1" smtClean="0"/>
              <a:t>شايلانا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والفرحة </a:t>
            </a:r>
            <a:r>
              <a:rPr lang="ar-EG" sz="7200" b="1" dirty="0" err="1" smtClean="0"/>
              <a:t>دي</a:t>
            </a:r>
            <a:r>
              <a:rPr lang="ar-EG" sz="7200" b="1" dirty="0" smtClean="0"/>
              <a:t> مش </a:t>
            </a:r>
            <a:r>
              <a:rPr lang="ar-EG" sz="7200" b="1" dirty="0" err="1" smtClean="0"/>
              <a:t>سايعانا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ده</a:t>
            </a:r>
            <a:r>
              <a:rPr lang="ar-EG" sz="7200" b="1" dirty="0" smtClean="0"/>
              <a:t> </a:t>
            </a:r>
            <a:r>
              <a:rPr lang="ar-EG" sz="7200" b="1" dirty="0" smtClean="0"/>
              <a:t>عريسنا </a:t>
            </a:r>
            <a:r>
              <a:rPr lang="ar-EG" sz="7200" b="1" dirty="0" err="1" smtClean="0"/>
              <a:t>بيستنانا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يا </a:t>
            </a:r>
            <a:r>
              <a:rPr lang="ar-EG" sz="7200" b="1" dirty="0" smtClean="0">
                <a:solidFill>
                  <a:srgbClr val="00582A"/>
                </a:solidFill>
              </a:rPr>
              <a:t>وطننا يا غالي علينا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ده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الصبر اشتاق في </a:t>
            </a:r>
            <a:r>
              <a:rPr lang="ar-EG" sz="7200" b="1" dirty="0" smtClean="0">
                <a:solidFill>
                  <a:srgbClr val="00582A"/>
                </a:solidFill>
              </a:rPr>
              <a:t>عينينا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امتى</a:t>
            </a:r>
            <a:r>
              <a:rPr lang="ar-EG" sz="7200" b="1" dirty="0" smtClean="0">
                <a:solidFill>
                  <a:srgbClr val="00582A"/>
                </a:solidFill>
              </a:rPr>
              <a:t> يا يسوع </a:t>
            </a:r>
            <a:r>
              <a:rPr lang="ar-EG" sz="7200" b="1" dirty="0" err="1" smtClean="0">
                <a:solidFill>
                  <a:srgbClr val="00582A"/>
                </a:solidFill>
              </a:rPr>
              <a:t>هاتجينا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يا </a:t>
            </a:r>
            <a:r>
              <a:rPr lang="ar-EG" sz="7200" b="1" dirty="0" smtClean="0">
                <a:solidFill>
                  <a:srgbClr val="00582A"/>
                </a:solidFill>
              </a:rPr>
              <a:t>سمانا يا أحلى مدينة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22493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4-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في </a:t>
            </a:r>
            <a:r>
              <a:rPr lang="ar-EG" sz="7200" b="1" dirty="0" err="1" smtClean="0"/>
              <a:t>السما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هانرنم</a:t>
            </a:r>
            <a:r>
              <a:rPr lang="ar-EG" sz="7200" b="1" dirty="0" smtClean="0"/>
              <a:t> فرحانين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وعلى </a:t>
            </a:r>
            <a:r>
              <a:rPr lang="ar-EG" sz="7200" b="1" dirty="0" smtClean="0"/>
              <a:t>القيثارات كلنا </a:t>
            </a:r>
            <a:r>
              <a:rPr lang="ar-EG" sz="7200" b="1" dirty="0" smtClean="0"/>
              <a:t>عازفين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وعلى العرش في وسطينا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رب </a:t>
            </a:r>
            <a:r>
              <a:rPr lang="ar-EG" sz="7200" b="1" dirty="0" smtClean="0"/>
              <a:t>الأرباب وفادينا 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يا </a:t>
            </a:r>
            <a:r>
              <a:rPr lang="ar-EG" sz="7200" b="1" dirty="0" smtClean="0">
                <a:solidFill>
                  <a:srgbClr val="00582A"/>
                </a:solidFill>
              </a:rPr>
              <a:t>وطننا يا غالي علينا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ده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الصبر اشتاق في </a:t>
            </a:r>
            <a:r>
              <a:rPr lang="ar-EG" sz="7200" b="1" dirty="0" smtClean="0">
                <a:solidFill>
                  <a:srgbClr val="00582A"/>
                </a:solidFill>
              </a:rPr>
              <a:t>عينينا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امتى</a:t>
            </a:r>
            <a:r>
              <a:rPr lang="ar-EG" sz="7200" b="1" dirty="0" smtClean="0">
                <a:solidFill>
                  <a:srgbClr val="00582A"/>
                </a:solidFill>
              </a:rPr>
              <a:t> يا يسوع </a:t>
            </a:r>
            <a:r>
              <a:rPr lang="ar-EG" sz="7200" b="1" dirty="0" err="1" smtClean="0">
                <a:solidFill>
                  <a:srgbClr val="00582A"/>
                </a:solidFill>
              </a:rPr>
              <a:t>هاتجينا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يا </a:t>
            </a:r>
            <a:r>
              <a:rPr lang="ar-EG" sz="7200" b="1" dirty="0" smtClean="0">
                <a:solidFill>
                  <a:srgbClr val="00582A"/>
                </a:solidFill>
              </a:rPr>
              <a:t>سمانا يا أحلى مدينة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2161</TotalTime>
  <Words>86</Words>
  <Application>Microsoft Office PowerPoint</Application>
  <PresentationFormat>عرض على الشاشة (3:4)‏</PresentationFormat>
  <Paragraphs>33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2022-09-18T08:43:21Z</dcterms:modified>
</cp:coreProperties>
</file>