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سأسبح وأبارك </a:t>
            </a:r>
            <a:r>
              <a:rPr lang="ar-EG" sz="7200" b="1" dirty="0" err="1" smtClean="0"/>
              <a:t>وأرنم</a:t>
            </a:r>
            <a:r>
              <a:rPr lang="ar-EG" sz="7200" b="1" dirty="0" smtClean="0"/>
              <a:t> </a:t>
            </a:r>
            <a:r>
              <a:rPr lang="ar-EG" sz="7200" b="1" dirty="0" smtClean="0"/>
              <a:t>للرب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7200" b="1" dirty="0" smtClean="0">
                <a:latin typeface="Times New Roman (Arabic)" pitchFamily="26" charset="-78"/>
              </a:rPr>
              <a:t>سأسبح وأبارك </a:t>
            </a:r>
            <a:r>
              <a:rPr lang="ar-SA" sz="7200" b="1" dirty="0" err="1" smtClean="0">
                <a:latin typeface="Times New Roman (Arabic)" pitchFamily="26" charset="-78"/>
              </a:rPr>
              <a:t>وأرنم</a:t>
            </a:r>
            <a:r>
              <a:rPr lang="ar-SA" sz="7200" b="1" dirty="0" smtClean="0">
                <a:latin typeface="Times New Roman (Arabic)" pitchFamily="26" charset="-78"/>
              </a:rPr>
              <a:t> للرب</a:t>
            </a:r>
            <a:endParaRPr lang="en-US" sz="7200" b="1" dirty="0" smtClean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latin typeface="Times New Roman (Arabic)" pitchFamily="26" charset="-78"/>
              </a:rPr>
              <a:t>فهو سيدي وهو ملجأي</a:t>
            </a:r>
            <a:r>
              <a:rPr lang="en-US" sz="8000" b="1" dirty="0" smtClean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latin typeface="Times New Roman (Arabic)" pitchFamily="26" charset="-78"/>
              </a:rPr>
              <a:t>ترسي وقرن خلاصي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1377"/>
            <a:ext cx="99821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>
                <a:latin typeface="Times New Roman (Arabic)" pitchFamily="26" charset="-78"/>
              </a:rPr>
              <a:t>سأسبحه </a:t>
            </a:r>
            <a:r>
              <a:rPr lang="ar-SA" sz="8000" b="1" dirty="0" err="1" smtClean="0">
                <a:latin typeface="Times New Roman (Arabic)" pitchFamily="26" charset="-78"/>
              </a:rPr>
              <a:t>وأرنم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smtClean="0">
                <a:latin typeface="Times New Roman (Arabic)" pitchFamily="26" charset="-78"/>
              </a:rPr>
              <a:t>للرب</a:t>
            </a:r>
            <a:endParaRPr lang="en-US" sz="8000" b="1" dirty="0" smtClean="0">
              <a:latin typeface="Times New Roman (Arabic)" pitchFamily="26" charset="-78"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en-US" sz="8000" b="1" dirty="0" smtClean="0">
                <a:latin typeface="Times New Roman (Arabic)" pitchFamily="26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79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Times New Roman (Arabic)" pitchFamily="26" charset="-78"/>
              </a:rPr>
              <a:t>سأسبح وأبارك</a:t>
            </a:r>
            <a:r>
              <a:rPr lang="en-US" sz="8000" b="1" dirty="0" smtClean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 smtClean="0">
                <a:latin typeface="Times New Roman (Arabic)" pitchFamily="26" charset="-78"/>
              </a:rPr>
              <a:t>وأرنم</a:t>
            </a:r>
            <a:r>
              <a:rPr lang="ar-SA" sz="8000" b="1" dirty="0" smtClean="0">
                <a:latin typeface="Times New Roman (Arabic)" pitchFamily="26" charset="-78"/>
              </a:rPr>
              <a:t> لشخصك</a:t>
            </a:r>
            <a:endParaRPr lang="en-US" sz="8000" b="1" dirty="0" smtClean="0">
              <a:latin typeface="Times New Roman (Arabic)" pitchFamily="26" charset="-78"/>
            </a:endParaRPr>
          </a:p>
          <a:p>
            <a:pPr algn="ctr"/>
            <a:r>
              <a:rPr lang="ar-SA" sz="8000" b="1" dirty="0" smtClean="0">
                <a:latin typeface="Times New Roman (Arabic)" pitchFamily="26" charset="-78"/>
              </a:rPr>
              <a:t>أنت سيدي أنت ملجأي</a:t>
            </a:r>
            <a:r>
              <a:rPr lang="en-US" sz="8000" b="1" dirty="0" smtClean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smtClean="0">
                <a:latin typeface="Times New Roman (Arabic)" pitchFamily="26" charset="-78"/>
              </a:rPr>
              <a:t>ترسي وقرن خلاصـي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000" b="1" dirty="0" smtClean="0">
                <a:latin typeface="Times New Roman (Arabic)" pitchFamily="26" charset="-78"/>
              </a:rPr>
              <a:t>سأسبحك</a:t>
            </a:r>
            <a:endParaRPr lang="en-US" sz="8000" b="1" dirty="0" smtClean="0">
              <a:latin typeface="Times New Roman (Arabic)" pitchFamily="26" charset="-78"/>
            </a:endParaRPr>
          </a:p>
          <a:p>
            <a:pPr algn="ctr"/>
            <a:r>
              <a:rPr lang="en-US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وأرنم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smtClean="0">
                <a:latin typeface="Times New Roman (Arabic)" pitchFamily="26" charset="-78"/>
              </a:rPr>
              <a:t>لشخصك</a:t>
            </a:r>
            <a:endParaRPr lang="en-US" sz="8000" b="1" dirty="0" smtClean="0">
              <a:latin typeface="Times New Roman (Arabic)" pitchFamily="26" charset="-78"/>
            </a:endParaRPr>
          </a:p>
          <a:p>
            <a:pPr algn="ctr"/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en-US" sz="8000" b="1" dirty="0" smtClean="0">
                <a:latin typeface="Times New Roman (Arabic)" pitchFamily="26" charset="-78"/>
              </a:rPr>
              <a:t> </a:t>
            </a:r>
          </a:p>
          <a:p>
            <a:pPr algn="ctr"/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r>
              <a:rPr lang="ar-SA" sz="8000" b="1" dirty="0" smtClean="0">
                <a:latin typeface="Times New Roman (Arabic)" pitchFamily="26" charset="-78"/>
              </a:rPr>
              <a:t> </a:t>
            </a:r>
            <a:r>
              <a:rPr lang="ar-SA" sz="8000" b="1" dirty="0" err="1" smtClean="0">
                <a:latin typeface="Times New Roman (Arabic)" pitchFamily="26" charset="-78"/>
              </a:rPr>
              <a:t>هللويا</a:t>
            </a: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46</Words>
  <Application>Microsoft Office PowerPoint</Application>
  <PresentationFormat>عرض على الشاشة (3:4)‏</PresentationFormat>
  <Paragraphs>16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2022-09-18T07:34:06Z</dcterms:modified>
</cp:coreProperties>
</file>