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428" r:id="rId3"/>
    <p:sldId id="429" r:id="rId4"/>
    <p:sldId id="430" r:id="rId5"/>
    <p:sldId id="431" r:id="rId6"/>
    <p:sldId id="29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7FF20E8B-AD12-439D-9E17-619C6F38680D}">
          <p14:sldIdLst>
            <p14:sldId id="275"/>
            <p14:sldId id="277"/>
            <p14:sldId id="274"/>
            <p14:sldId id="307"/>
            <p14:sldId id="303"/>
            <p14:sldId id="306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941" autoAdjust="0"/>
    <p:restoredTop sz="94660"/>
  </p:normalViewPr>
  <p:slideViewPr>
    <p:cSldViewPr>
      <p:cViewPr>
        <p:scale>
          <a:sx n="75" d="100"/>
          <a:sy n="75" d="100"/>
        </p:scale>
        <p:origin x="-900" y="-69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9/18/2022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9/18/2022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 err="1" smtClean="0"/>
              <a:t>ترنمية</a:t>
            </a:r>
            <a:r>
              <a:rPr lang="ar-EG" sz="7200" b="1" dirty="0" smtClean="0"/>
              <a:t> </a:t>
            </a:r>
          </a:p>
          <a:p>
            <a:pPr algn="ctr"/>
            <a:r>
              <a:rPr lang="ar-EG" sz="7200" b="1" dirty="0" smtClean="0"/>
              <a:t>سأسبح وأبارك </a:t>
            </a:r>
            <a:r>
              <a:rPr lang="ar-EG" sz="7200" b="1" dirty="0" err="1" smtClean="0"/>
              <a:t>وأرنم</a:t>
            </a:r>
            <a:r>
              <a:rPr lang="ar-EG" sz="7200" b="1" dirty="0" smtClean="0"/>
              <a:t> </a:t>
            </a:r>
            <a:r>
              <a:rPr lang="ar-EG" sz="7200" b="1" dirty="0" smtClean="0"/>
              <a:t>للرب</a:t>
            </a:r>
            <a:endParaRPr lang="ar-EG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685800"/>
            <a:ext cx="9982199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SA" sz="7200" b="1" dirty="0" smtClean="0">
                <a:latin typeface="Times New Roman (Arabic)" pitchFamily="26" charset="-78"/>
              </a:rPr>
              <a:t>سأسبح وأبارك </a:t>
            </a:r>
            <a:r>
              <a:rPr lang="ar-SA" sz="7200" b="1" dirty="0" err="1" smtClean="0">
                <a:latin typeface="Times New Roman (Arabic)" pitchFamily="26" charset="-78"/>
              </a:rPr>
              <a:t>وأرنم</a:t>
            </a:r>
            <a:r>
              <a:rPr lang="ar-SA" sz="7200" b="1" dirty="0" smtClean="0">
                <a:latin typeface="Times New Roman (Arabic)" pitchFamily="26" charset="-78"/>
              </a:rPr>
              <a:t> للرب</a:t>
            </a:r>
            <a:endParaRPr lang="en-US" sz="7200" b="1" dirty="0" smtClean="0">
              <a:latin typeface="Times New Roman (Arabic)" pitchFamily="26" charset="-78"/>
            </a:endParaRPr>
          </a:p>
          <a:p>
            <a:pPr algn="ctr">
              <a:lnSpc>
                <a:spcPct val="150000"/>
              </a:lnSpc>
            </a:pPr>
            <a:r>
              <a:rPr lang="ar-SA" sz="8000" b="1" dirty="0" smtClean="0">
                <a:latin typeface="Times New Roman (Arabic)" pitchFamily="26" charset="-78"/>
              </a:rPr>
              <a:t>فهو سيدي وهو ملجأي</a:t>
            </a:r>
            <a:r>
              <a:rPr lang="en-US" sz="8000" b="1" dirty="0" smtClean="0">
                <a:latin typeface="Times New Roman (Arabic)" pitchFamily="26" charset="-78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ar-SA" sz="8000" b="1" dirty="0" smtClean="0">
                <a:latin typeface="Times New Roman (Arabic)" pitchFamily="26" charset="-78"/>
              </a:rPr>
              <a:t>ترسي وقرن خلاصي</a:t>
            </a:r>
            <a:endParaRPr lang="en-US" sz="8000" b="1" dirty="0">
              <a:latin typeface="Times New Roman (Arabic)" pitchFamily="26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541377"/>
            <a:ext cx="9982199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SA" sz="8000" b="1" dirty="0" smtClean="0">
                <a:latin typeface="Times New Roman (Arabic)" pitchFamily="26" charset="-78"/>
              </a:rPr>
              <a:t>سأسبحه </a:t>
            </a:r>
            <a:r>
              <a:rPr lang="ar-SA" sz="8000" b="1" dirty="0" err="1" smtClean="0">
                <a:latin typeface="Times New Roman (Arabic)" pitchFamily="26" charset="-78"/>
              </a:rPr>
              <a:t>وأرنم</a:t>
            </a:r>
            <a:r>
              <a:rPr lang="ar-SA" sz="8000" b="1" dirty="0" smtClean="0">
                <a:latin typeface="Times New Roman (Arabic)" pitchFamily="26" charset="-78"/>
              </a:rPr>
              <a:t> </a:t>
            </a:r>
            <a:r>
              <a:rPr lang="ar-SA" sz="8000" b="1" dirty="0" smtClean="0">
                <a:latin typeface="Times New Roman (Arabic)" pitchFamily="26" charset="-78"/>
              </a:rPr>
              <a:t>للرب</a:t>
            </a:r>
            <a:endParaRPr lang="en-US" sz="8000" b="1" dirty="0" smtClean="0">
              <a:latin typeface="Times New Roman (Arabic)" pitchFamily="26" charset="-78"/>
            </a:endParaRPr>
          </a:p>
          <a:p>
            <a:pPr algn="ctr">
              <a:lnSpc>
                <a:spcPct val="150000"/>
              </a:lnSpc>
            </a:pPr>
            <a:r>
              <a:rPr lang="ar-SA" sz="8000" b="1" dirty="0" err="1" smtClean="0">
                <a:latin typeface="Times New Roman (Arabic)" pitchFamily="26" charset="-78"/>
              </a:rPr>
              <a:t>هللويا</a:t>
            </a:r>
            <a:r>
              <a:rPr lang="ar-SA" sz="8000" b="1" dirty="0" smtClean="0">
                <a:latin typeface="Times New Roman (Arabic)" pitchFamily="26" charset="-78"/>
              </a:rPr>
              <a:t> </a:t>
            </a:r>
            <a:r>
              <a:rPr lang="ar-SA" sz="8000" b="1" dirty="0" err="1" smtClean="0">
                <a:latin typeface="Times New Roman (Arabic)" pitchFamily="26" charset="-78"/>
              </a:rPr>
              <a:t>هللويا</a:t>
            </a:r>
            <a:r>
              <a:rPr lang="ar-SA" sz="8000" b="1" dirty="0" smtClean="0">
                <a:latin typeface="Times New Roman (Arabic)" pitchFamily="26" charset="-78"/>
              </a:rPr>
              <a:t> </a:t>
            </a:r>
            <a:r>
              <a:rPr lang="ar-SA" sz="8000" b="1" dirty="0" err="1" smtClean="0">
                <a:latin typeface="Times New Roman (Arabic)" pitchFamily="26" charset="-78"/>
              </a:rPr>
              <a:t>هللويا</a:t>
            </a:r>
            <a:r>
              <a:rPr lang="en-US" sz="8000" b="1" dirty="0" smtClean="0">
                <a:latin typeface="Times New Roman (Arabic)" pitchFamily="26" charset="-78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ar-SA" sz="8000" b="1" dirty="0" err="1" smtClean="0">
                <a:latin typeface="Times New Roman (Arabic)" pitchFamily="26" charset="-78"/>
              </a:rPr>
              <a:t>هللويا</a:t>
            </a:r>
            <a:r>
              <a:rPr lang="ar-SA" sz="8000" b="1" dirty="0" smtClean="0">
                <a:latin typeface="Times New Roman (Arabic)" pitchFamily="26" charset="-78"/>
              </a:rPr>
              <a:t> </a:t>
            </a:r>
            <a:r>
              <a:rPr lang="ar-SA" sz="8000" b="1" dirty="0" err="1" smtClean="0">
                <a:latin typeface="Times New Roman (Arabic)" pitchFamily="26" charset="-78"/>
              </a:rPr>
              <a:t>هللويا</a:t>
            </a:r>
            <a:r>
              <a:rPr lang="ar-SA" sz="8000" b="1" dirty="0" smtClean="0">
                <a:latin typeface="Times New Roman (Arabic)" pitchFamily="26" charset="-78"/>
              </a:rPr>
              <a:t> </a:t>
            </a:r>
            <a:r>
              <a:rPr lang="ar-SA" sz="8000" b="1" dirty="0" err="1" smtClean="0">
                <a:latin typeface="Times New Roman (Arabic)" pitchFamily="26" charset="-78"/>
              </a:rPr>
              <a:t>هللويا</a:t>
            </a:r>
            <a:endParaRPr lang="en-US" sz="8000" b="1" dirty="0">
              <a:latin typeface="Times New Roman (Arabic)" pitchFamily="26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10792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8000" b="1" dirty="0" smtClean="0">
                <a:latin typeface="Times New Roman (Arabic)" pitchFamily="26" charset="-78"/>
              </a:rPr>
              <a:t>سأسبح وأبارك</a:t>
            </a:r>
            <a:r>
              <a:rPr lang="en-US" sz="8000" b="1" dirty="0" smtClean="0">
                <a:latin typeface="Times New Roman (Arabic)" pitchFamily="26" charset="-78"/>
              </a:rPr>
              <a:t> </a:t>
            </a:r>
          </a:p>
          <a:p>
            <a:pPr algn="ctr"/>
            <a:r>
              <a:rPr lang="ar-SA" sz="8000" b="1" dirty="0" err="1" smtClean="0">
                <a:latin typeface="Times New Roman (Arabic)" pitchFamily="26" charset="-78"/>
              </a:rPr>
              <a:t>وأرنم</a:t>
            </a:r>
            <a:r>
              <a:rPr lang="ar-SA" sz="8000" b="1" dirty="0" smtClean="0">
                <a:latin typeface="Times New Roman (Arabic)" pitchFamily="26" charset="-78"/>
              </a:rPr>
              <a:t> لشخصك</a:t>
            </a:r>
            <a:endParaRPr lang="en-US" sz="8000" b="1" dirty="0" smtClean="0">
              <a:latin typeface="Times New Roman (Arabic)" pitchFamily="26" charset="-78"/>
            </a:endParaRPr>
          </a:p>
          <a:p>
            <a:pPr algn="ctr"/>
            <a:r>
              <a:rPr lang="ar-SA" sz="8000" b="1" dirty="0" smtClean="0">
                <a:latin typeface="Times New Roman (Arabic)" pitchFamily="26" charset="-78"/>
              </a:rPr>
              <a:t>أنت سيدي أنت ملجأي</a:t>
            </a:r>
            <a:r>
              <a:rPr lang="en-US" sz="8000" b="1" dirty="0" smtClean="0">
                <a:latin typeface="Times New Roman (Arabic)" pitchFamily="26" charset="-78"/>
              </a:rPr>
              <a:t> </a:t>
            </a:r>
          </a:p>
          <a:p>
            <a:pPr algn="ctr"/>
            <a:r>
              <a:rPr lang="ar-SA" sz="8000" b="1" dirty="0" smtClean="0">
                <a:latin typeface="Times New Roman (Arabic)" pitchFamily="26" charset="-78"/>
              </a:rPr>
              <a:t>ترسي وقرن خلاصـي</a:t>
            </a:r>
            <a:endParaRPr lang="en-US" sz="8000" b="1" dirty="0">
              <a:latin typeface="Times New Roman (Arabic)" pitchFamily="26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8506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8000" b="1" dirty="0" smtClean="0">
                <a:latin typeface="Times New Roman (Arabic)" pitchFamily="26" charset="-78"/>
              </a:rPr>
              <a:t>سأسبحك</a:t>
            </a:r>
            <a:endParaRPr lang="en-US" sz="8000" b="1" dirty="0" smtClean="0">
              <a:latin typeface="Times New Roman (Arabic)" pitchFamily="26" charset="-78"/>
            </a:endParaRPr>
          </a:p>
          <a:p>
            <a:pPr algn="ctr"/>
            <a:r>
              <a:rPr lang="en-US" sz="8000" b="1" dirty="0" smtClean="0">
                <a:latin typeface="Times New Roman (Arabic)" pitchFamily="26" charset="-78"/>
              </a:rPr>
              <a:t> </a:t>
            </a:r>
            <a:r>
              <a:rPr lang="ar-SA" sz="8000" b="1" dirty="0" err="1" smtClean="0">
                <a:latin typeface="Times New Roman (Arabic)" pitchFamily="26" charset="-78"/>
              </a:rPr>
              <a:t>وأرنم</a:t>
            </a:r>
            <a:r>
              <a:rPr lang="ar-SA" sz="8000" b="1" dirty="0" smtClean="0">
                <a:latin typeface="Times New Roman (Arabic)" pitchFamily="26" charset="-78"/>
              </a:rPr>
              <a:t> </a:t>
            </a:r>
            <a:r>
              <a:rPr lang="ar-SA" sz="8000" b="1" dirty="0" smtClean="0">
                <a:latin typeface="Times New Roman (Arabic)" pitchFamily="26" charset="-78"/>
              </a:rPr>
              <a:t>لشخصك</a:t>
            </a:r>
            <a:endParaRPr lang="en-US" sz="8000" b="1" dirty="0" smtClean="0">
              <a:latin typeface="Times New Roman (Arabic)" pitchFamily="26" charset="-78"/>
            </a:endParaRPr>
          </a:p>
          <a:p>
            <a:pPr algn="ctr"/>
            <a:r>
              <a:rPr lang="ar-SA" sz="8000" b="1" dirty="0" err="1" smtClean="0">
                <a:latin typeface="Times New Roman (Arabic)" pitchFamily="26" charset="-78"/>
              </a:rPr>
              <a:t>هللويا</a:t>
            </a:r>
            <a:r>
              <a:rPr lang="ar-SA" sz="8000" b="1" dirty="0" smtClean="0">
                <a:latin typeface="Times New Roman (Arabic)" pitchFamily="26" charset="-78"/>
              </a:rPr>
              <a:t> </a:t>
            </a:r>
            <a:r>
              <a:rPr lang="ar-SA" sz="8000" b="1" dirty="0" err="1" smtClean="0">
                <a:latin typeface="Times New Roman (Arabic)" pitchFamily="26" charset="-78"/>
              </a:rPr>
              <a:t>هللويا</a:t>
            </a:r>
            <a:r>
              <a:rPr lang="ar-SA" sz="8000" b="1" dirty="0" smtClean="0">
                <a:latin typeface="Times New Roman (Arabic)" pitchFamily="26" charset="-78"/>
              </a:rPr>
              <a:t> </a:t>
            </a:r>
            <a:r>
              <a:rPr lang="ar-SA" sz="8000" b="1" dirty="0" err="1" smtClean="0">
                <a:latin typeface="Times New Roman (Arabic)" pitchFamily="26" charset="-78"/>
              </a:rPr>
              <a:t>هللويا</a:t>
            </a:r>
            <a:r>
              <a:rPr lang="en-US" sz="8000" b="1" dirty="0" smtClean="0">
                <a:latin typeface="Times New Roman (Arabic)" pitchFamily="26" charset="-78"/>
              </a:rPr>
              <a:t> </a:t>
            </a:r>
          </a:p>
          <a:p>
            <a:pPr algn="ctr"/>
            <a:r>
              <a:rPr lang="ar-SA" sz="8000" b="1" dirty="0" err="1" smtClean="0">
                <a:latin typeface="Times New Roman (Arabic)" pitchFamily="26" charset="-78"/>
              </a:rPr>
              <a:t>هللويا</a:t>
            </a:r>
            <a:r>
              <a:rPr lang="ar-SA" sz="8000" b="1" dirty="0" smtClean="0">
                <a:latin typeface="Times New Roman (Arabic)" pitchFamily="26" charset="-78"/>
              </a:rPr>
              <a:t> </a:t>
            </a:r>
            <a:r>
              <a:rPr lang="ar-SA" sz="8000" b="1" dirty="0" err="1" smtClean="0">
                <a:latin typeface="Times New Roman (Arabic)" pitchFamily="26" charset="-78"/>
              </a:rPr>
              <a:t>هللويا</a:t>
            </a:r>
            <a:r>
              <a:rPr lang="ar-SA" sz="8000" b="1" dirty="0" smtClean="0">
                <a:latin typeface="Times New Roman (Arabic)" pitchFamily="26" charset="-78"/>
              </a:rPr>
              <a:t> </a:t>
            </a:r>
            <a:r>
              <a:rPr lang="ar-SA" sz="8000" b="1" dirty="0" err="1" smtClean="0">
                <a:latin typeface="Times New Roman (Arabic)" pitchFamily="26" charset="-78"/>
              </a:rPr>
              <a:t>هللويا</a:t>
            </a:r>
            <a:endParaRPr lang="en-US" sz="8000" b="1" dirty="0">
              <a:latin typeface="Times New Roman (Arabic)" pitchFamily="26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2162</TotalTime>
  <Words>46</Words>
  <Application>Microsoft Office PowerPoint</Application>
  <PresentationFormat>عرض على الشاشة (3:4)‏</PresentationFormat>
  <Paragraphs>16</Paragraphs>
  <Slides>6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7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346</cp:revision>
  <dcterms:created xsi:type="dcterms:W3CDTF">2021-12-07T14:30:00Z</dcterms:created>
  <dcterms:modified xsi:type="dcterms:W3CDTF">2022-09-18T07:34:06Z</dcterms:modified>
</cp:coreProperties>
</file>