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428" r:id="rId3"/>
    <p:sldId id="429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8"/>
            <p14:sldId id="42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48" d="100"/>
          <a:sy n="48" d="100"/>
        </p:scale>
        <p:origin x="40" y="18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err="1"/>
              <a:t>ترنمية</a:t>
            </a:r>
            <a:r>
              <a:rPr lang="ar-EG" sz="7200" b="1" dirty="0"/>
              <a:t> </a:t>
            </a:r>
          </a:p>
          <a:p>
            <a:pPr algn="ctr"/>
            <a:r>
              <a:rPr lang="ar-EG" sz="7200" b="1" dirty="0"/>
              <a:t>روح الله القدوس تعال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066800"/>
            <a:ext cx="9982199" cy="42505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altLang="zh-CN" sz="9600" b="1" dirty="0">
                <a:solidFill>
                  <a:srgbClr val="001E0E"/>
                </a:solidFill>
              </a:rPr>
              <a:t>روح الله القـدوس </a:t>
            </a:r>
            <a:endParaRPr lang="ar-EG" altLang="zh-CN" sz="9600" b="1" dirty="0">
              <a:solidFill>
                <a:srgbClr val="001E0E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ar-SA" altLang="zh-CN" sz="9600" b="1" dirty="0">
                <a:solidFill>
                  <a:srgbClr val="001E0E"/>
                </a:solidFill>
              </a:rPr>
              <a:t>تعـال تعـال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22860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</a:pPr>
            <a:r>
              <a:rPr lang="ar-EG" altLang="zh-CN" sz="8000" b="1">
                <a:solidFill>
                  <a:srgbClr val="00582A"/>
                </a:solidFill>
              </a:rPr>
              <a:t>أ</a:t>
            </a:r>
            <a:r>
              <a:rPr lang="ar-SA" altLang="zh-CN" sz="8000" b="1">
                <a:solidFill>
                  <a:srgbClr val="00582A"/>
                </a:solidFill>
              </a:rPr>
              <a:t>سكن </a:t>
            </a:r>
            <a:r>
              <a:rPr lang="ar-SA" altLang="zh-CN" sz="8000" b="1" dirty="0">
                <a:solidFill>
                  <a:srgbClr val="00582A"/>
                </a:solidFill>
              </a:rPr>
              <a:t>هنا وسطينا </a:t>
            </a:r>
            <a:endParaRPr lang="ar-EG" altLang="zh-CN" sz="8000" b="1" dirty="0">
              <a:solidFill>
                <a:srgbClr val="00582A"/>
              </a:solidFill>
            </a:endParaRPr>
          </a:p>
          <a:p>
            <a:pPr algn="ctr">
              <a:spcBef>
                <a:spcPts val="2400"/>
              </a:spcBef>
            </a:pPr>
            <a:r>
              <a:rPr lang="ar-SA" altLang="zh-CN" sz="8000" b="1" dirty="0">
                <a:solidFill>
                  <a:srgbClr val="00582A"/>
                </a:solidFill>
              </a:rPr>
              <a:t>وبقوتك فض فينا</a:t>
            </a:r>
            <a:endParaRPr lang="ar-EG" altLang="zh-CN" sz="8000" b="1" dirty="0">
              <a:solidFill>
                <a:srgbClr val="00582A"/>
              </a:solidFill>
            </a:endParaRPr>
          </a:p>
          <a:p>
            <a:pPr algn="ctr">
              <a:spcBef>
                <a:spcPts val="2400"/>
              </a:spcBef>
            </a:pPr>
            <a:r>
              <a:rPr lang="ar-SA" altLang="zh-CN" sz="8000" b="1" dirty="0" err="1">
                <a:solidFill>
                  <a:srgbClr val="00582A"/>
                </a:solidFill>
              </a:rPr>
              <a:t>واروينا</a:t>
            </a:r>
            <a:r>
              <a:rPr lang="ar-SA" altLang="zh-CN" sz="8000" b="1" dirty="0">
                <a:solidFill>
                  <a:srgbClr val="00582A"/>
                </a:solidFill>
              </a:rPr>
              <a:t> بمياه أنهارك </a:t>
            </a:r>
            <a:endParaRPr lang="ar-EG" altLang="zh-CN" sz="8000" b="1" dirty="0">
              <a:solidFill>
                <a:srgbClr val="00582A"/>
              </a:solidFill>
            </a:endParaRPr>
          </a:p>
          <a:p>
            <a:pPr algn="ctr">
              <a:spcBef>
                <a:spcPts val="2400"/>
              </a:spcBef>
            </a:pPr>
            <a:r>
              <a:rPr lang="ar-SA" altLang="zh-CN" sz="8000" b="1" dirty="0" err="1">
                <a:solidFill>
                  <a:srgbClr val="00582A"/>
                </a:solidFill>
              </a:rPr>
              <a:t>واروينا</a:t>
            </a:r>
            <a:r>
              <a:rPr lang="ar-SA" altLang="zh-CN" sz="8000" b="1" dirty="0">
                <a:solidFill>
                  <a:srgbClr val="00582A"/>
                </a:solidFill>
              </a:rPr>
              <a:t> بمياه أنهارك</a:t>
            </a:r>
            <a:endParaRPr lang="en-US" sz="8000" dirty="0">
              <a:solidFill>
                <a:srgbClr val="00582A"/>
              </a:solidFill>
            </a:endParaRPr>
          </a:p>
          <a:p>
            <a:pPr algn="ctr">
              <a:spcBef>
                <a:spcPts val="2400"/>
              </a:spcBef>
            </a:pPr>
            <a:endParaRPr lang="en-US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2160</TotalTime>
  <Words>23</Words>
  <Application>Microsoft Office PowerPoint</Application>
  <PresentationFormat>On-screen Show (4:3)</PresentationFormat>
  <Paragraphs>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345</cp:revision>
  <dcterms:created xsi:type="dcterms:W3CDTF">2021-12-07T14:30:00Z</dcterms:created>
  <dcterms:modified xsi:type="dcterms:W3CDTF">2024-04-18T12:29:22Z</dcterms:modified>
</cp:coreProperties>
</file>