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0" r:id="rId3"/>
    <p:sldId id="321" r:id="rId4"/>
    <p:sldId id="322" r:id="rId5"/>
    <p:sldId id="32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ربِّي هاسكن في سترك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هاسكُن في سِترَك 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وِهاعيش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أنا تحت ظِلّ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 جَسَدي شَدِّني   حُبّ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بيرُدِّني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رِجلَيَّ ضَعِيفَــة   لَكِن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رَجَايــــــا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هاجي تِضَلِّل عَلَيَّ  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الحِمَايَة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zellak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jasadi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shaddeni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byeroddeni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rejlayya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rajaia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teDallel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alhemaya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s-ES" sz="12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at Your refuge Lord and at Your shadow.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If my flesh tempts me Your love restores me.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feet are weak but You are my hope to cover me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because You are my shield.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(خَبِّيني مِن يُوم الشَّرّ  خَبِّيني مِن بَرد وِحَرّ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خَبِّيني مِن السِّهَــــام   خَبِّيني مِن الأوهَام)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(وِفي حُضنك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الدَّافي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خَبِّينــــــــــــــي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elsharr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bard we harr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elsseham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elawham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Your warm bosom hide me in the day of evil,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from heat and cold, from flying arrows and from delusions.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6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(العَالَم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بيحَاوِطني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بـِشَرّ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حَوَالَيَّ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 ما ليك أقَرَّب   الشَّر قُدَّام عِينَيَّ)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مَهما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بيشِدّ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قلبي   إيمَاني إن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جَنبي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سِترك هاجري رَبِّي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فيك الحِمَايَة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byehawetni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hawalayya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aqarrab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eslharr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byeshedd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elhemaya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world surrounds me with evil when I draw closer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You. I believe that You are close tome even when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world attracts my heart. I will run into Your refuge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You provide protection.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09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(خَبِّيني مِن يُوم الشَّرّ  خَبِّيني مِن بَرد وِحَرّ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خَبِّيني مِن السِّهَــــام   خَبِّيني مِن الأوهَام)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(وِفي حُضنك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الدَّافي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خَبِّينــــــــــــــي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elsharr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bard we harr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elsseham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elawham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khabbini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Your warm bosom hide me in the day of evil,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from heat and cold, from flying arrows and from delusions.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06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4974</TotalTime>
  <Words>399</Words>
  <Application>Microsoft Office PowerPoint</Application>
  <PresentationFormat>عرض على الشاشة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481</cp:revision>
  <dcterms:created xsi:type="dcterms:W3CDTF">2021-12-07T14:30:00Z</dcterms:created>
  <dcterms:modified xsi:type="dcterms:W3CDTF">2023-08-17T08:46:40Z</dcterms:modified>
</cp:coreProperties>
</file>