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75" r:id="rId2"/>
    <p:sldId id="428" r:id="rId3"/>
    <p:sldId id="429" r:id="rId4"/>
    <p:sldId id="430" r:id="rId5"/>
    <p:sldId id="293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Default Section" id="{7FF20E8B-AD12-439D-9E17-619C6F38680D}">
          <p14:sldIdLst>
            <p14:sldId id="275"/>
            <p14:sldId id="277"/>
            <p14:sldId id="274"/>
            <p14:sldId id="307"/>
            <p14:sldId id="303"/>
            <p14:sldId id="306"/>
            <p14:sldId id="308"/>
            <p14:sldId id="30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7941" autoAdjust="0"/>
    <p:restoredTop sz="94660"/>
  </p:normalViewPr>
  <p:slideViewPr>
    <p:cSldViewPr>
      <p:cViewPr>
        <p:scale>
          <a:sx n="75" d="100"/>
          <a:sy n="75" d="100"/>
        </p:scale>
        <p:origin x="-900" y="-69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9/9/2022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9/9/2022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304800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 err="1" smtClean="0"/>
              <a:t>ترنمية</a:t>
            </a:r>
            <a:r>
              <a:rPr lang="ar-EG" sz="7200" b="1" dirty="0" smtClean="0"/>
              <a:t> </a:t>
            </a:r>
          </a:p>
          <a:p>
            <a:pPr algn="ctr"/>
            <a:r>
              <a:rPr lang="ar-EG" sz="7200" b="1" dirty="0" smtClean="0"/>
              <a:t>ربي لست أعلم </a:t>
            </a:r>
            <a:endParaRPr lang="ar-EG" sz="7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1026616"/>
            <a:ext cx="9982199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EG" sz="8800" b="1" dirty="0" smtClean="0"/>
              <a:t>ربي لست أعلم </a:t>
            </a:r>
          </a:p>
          <a:p>
            <a:pPr algn="ctr">
              <a:lnSpc>
                <a:spcPct val="150000"/>
              </a:lnSpc>
            </a:pPr>
            <a:r>
              <a:rPr lang="ar-EG" sz="8800" b="1" dirty="0" smtClean="0"/>
              <a:t>ما </a:t>
            </a:r>
            <a:r>
              <a:rPr lang="ar-EG" sz="8800" b="1" dirty="0" smtClean="0"/>
              <a:t>تحمله الأيام لي</a:t>
            </a:r>
            <a:endParaRPr lang="en-US" sz="11500" b="1" dirty="0">
              <a:latin typeface="Times New Roman (Arabic)" pitchFamily="26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800" y="470386"/>
            <a:ext cx="99821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EG" sz="8000" b="1" dirty="0" smtClean="0"/>
              <a:t>  لكن </a:t>
            </a:r>
            <a:r>
              <a:rPr lang="ar-EG" sz="8000" b="1" dirty="0" smtClean="0"/>
              <a:t>يا سيدي الحبيب </a:t>
            </a:r>
            <a:endParaRPr lang="ar-EG" sz="8000" b="1" dirty="0" smtClean="0"/>
          </a:p>
          <a:p>
            <a:pPr algn="ctr">
              <a:lnSpc>
                <a:spcPct val="150000"/>
              </a:lnSpc>
            </a:pPr>
            <a:r>
              <a:rPr lang="ar-EG" sz="8000" b="1" dirty="0" smtClean="0"/>
              <a:t>يكفيني </a:t>
            </a:r>
            <a:r>
              <a:rPr lang="ar-EG" sz="8000" b="1" dirty="0" smtClean="0"/>
              <a:t>شيئًا </a:t>
            </a:r>
            <a:r>
              <a:rPr lang="ar-EG" sz="8000" b="1" dirty="0" smtClean="0"/>
              <a:t>واحدًا</a:t>
            </a:r>
            <a:r>
              <a:rPr lang="ar-EG" sz="8000" b="1" dirty="0" smtClean="0"/>
              <a:t/>
            </a:r>
            <a:br>
              <a:rPr lang="ar-EG" sz="8000" b="1" dirty="0" smtClean="0"/>
            </a:br>
            <a:r>
              <a:rPr lang="ar-EG" sz="8000" b="1" dirty="0" smtClean="0"/>
              <a:t>ثقتي (أنك معي )3</a:t>
            </a:r>
            <a:endParaRPr lang="en-US" sz="11500" b="1" dirty="0">
              <a:solidFill>
                <a:srgbClr val="00582A"/>
              </a:solidFill>
              <a:latin typeface="Times New Roman (Arabic)" pitchFamily="26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1327964"/>
            <a:ext cx="9982199" cy="76636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 smtClean="0"/>
              <a:t>تعتني </a:t>
            </a:r>
            <a:r>
              <a:rPr lang="ar-EG" sz="8000" b="1" dirty="0" err="1" smtClean="0"/>
              <a:t>بي</a:t>
            </a:r>
            <a:r>
              <a:rPr lang="ar-EG" sz="8000" b="1" dirty="0" smtClean="0"/>
              <a:t> وتحارب </a:t>
            </a:r>
            <a:r>
              <a:rPr lang="ar-EG" sz="8000" b="1" dirty="0" smtClean="0"/>
              <a:t>عني </a:t>
            </a:r>
            <a:r>
              <a:rPr lang="ar-EG" sz="8000" b="1" dirty="0" smtClean="0"/>
              <a:t>تنصرني يا يسوع</a:t>
            </a:r>
          </a:p>
          <a:p>
            <a:pPr algn="ctr">
              <a:lnSpc>
                <a:spcPct val="150000"/>
              </a:lnSpc>
            </a:pPr>
            <a:r>
              <a:rPr lang="ar-EG" sz="8000" b="1" dirty="0" smtClean="0"/>
              <a:t/>
            </a:r>
            <a:br>
              <a:rPr lang="ar-EG" sz="8000" b="1" dirty="0" smtClean="0"/>
            </a:br>
            <a:endParaRPr lang="en-US" sz="9600" b="1" dirty="0">
              <a:latin typeface="Times New Roman (Arabic)" pitchFamily="26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 smtClean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68067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2154</TotalTime>
  <Words>26</Words>
  <Application>Microsoft Office PowerPoint</Application>
  <PresentationFormat>عرض على الشاشة (3:4)‏</PresentationFormat>
  <Paragraphs>8</Paragraphs>
  <Slides>5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6" baseType="lpstr">
      <vt:lpstr>Office Theme</vt:lpstr>
      <vt:lpstr>الشريحة 1</vt:lpstr>
      <vt:lpstr>الشريحة 2</vt:lpstr>
      <vt:lpstr>الشريحة 3</vt:lpstr>
      <vt:lpstr>الشريحة 4</vt:lpstr>
      <vt:lpstr>الشريحة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340</cp:revision>
  <dcterms:created xsi:type="dcterms:W3CDTF">2021-12-07T14:30:00Z</dcterms:created>
  <dcterms:modified xsi:type="dcterms:W3CDTF">2022-09-09T09:37:07Z</dcterms:modified>
</cp:coreProperties>
</file>