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29" r:id="rId4"/>
    <p:sldId id="43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smtClean="0"/>
              <a:t>ربي لست أعلم 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266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800" b="1" dirty="0" smtClean="0"/>
              <a:t>ربي لست أعلم </a:t>
            </a:r>
          </a:p>
          <a:p>
            <a:pPr algn="ctr">
              <a:lnSpc>
                <a:spcPct val="150000"/>
              </a:lnSpc>
            </a:pPr>
            <a:r>
              <a:rPr lang="ar-EG" sz="8800" b="1" dirty="0" smtClean="0"/>
              <a:t>ما </a:t>
            </a:r>
            <a:r>
              <a:rPr lang="ar-EG" sz="8800" b="1" dirty="0" smtClean="0"/>
              <a:t>تحمله الأيام لي</a:t>
            </a: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386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  لكن </a:t>
            </a:r>
            <a:r>
              <a:rPr lang="ar-EG" sz="8000" b="1" dirty="0" smtClean="0"/>
              <a:t>يا سيدي الحبيب </a:t>
            </a:r>
            <a:endParaRPr lang="ar-EG" sz="8000" b="1" dirty="0" smtClean="0"/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>يكفيني </a:t>
            </a:r>
            <a:r>
              <a:rPr lang="ar-EG" sz="8000" b="1" dirty="0" smtClean="0"/>
              <a:t>شيئًا </a:t>
            </a:r>
            <a:r>
              <a:rPr lang="ar-EG" sz="8000" b="1" dirty="0" smtClean="0"/>
              <a:t>واحدًا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ثقتي (أنك معي )3</a:t>
            </a:r>
            <a:endParaRPr lang="en-US" sz="115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327964"/>
            <a:ext cx="9982199" cy="7663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تعتني </a:t>
            </a:r>
            <a:r>
              <a:rPr lang="ar-EG" sz="8000" b="1" dirty="0" err="1" smtClean="0"/>
              <a:t>بي</a:t>
            </a:r>
            <a:r>
              <a:rPr lang="ar-EG" sz="8000" b="1" dirty="0" smtClean="0"/>
              <a:t> وتحارب </a:t>
            </a:r>
            <a:r>
              <a:rPr lang="ar-EG" sz="8000" b="1" dirty="0" smtClean="0"/>
              <a:t>عني </a:t>
            </a:r>
            <a:r>
              <a:rPr lang="ar-EG" sz="8000" b="1" dirty="0" smtClean="0"/>
              <a:t>تنصرني يا يسوع</a:t>
            </a:r>
          </a:p>
          <a:p>
            <a:pPr algn="ctr">
              <a:lnSpc>
                <a:spcPct val="150000"/>
              </a:lnSpc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9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2154</TotalTime>
  <Words>26</Words>
  <Application>Microsoft Office PowerPoint</Application>
  <PresentationFormat>عرض على الشاشة (3:4)‏</PresentationFormat>
  <Paragraphs>8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340</cp:revision>
  <dcterms:created xsi:type="dcterms:W3CDTF">2021-12-07T14:30:00Z</dcterms:created>
  <dcterms:modified xsi:type="dcterms:W3CDTF">2022-09-09T09:37:07Z</dcterms:modified>
</cp:coreProperties>
</file>