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لست أعلم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266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/>
              <a:t>ربي لست أعلم </a:t>
            </a:r>
          </a:p>
          <a:p>
            <a:pPr algn="ctr">
              <a:lnSpc>
                <a:spcPct val="150000"/>
              </a:lnSpc>
            </a:pPr>
            <a:r>
              <a:rPr lang="ar-EG" sz="8800" b="1" dirty="0"/>
              <a:t>ما تحمله الأيام لي</a:t>
            </a: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38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  لكن يا سيدي الحبيب 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يكفيني شيئًا واحدًا</a:t>
            </a:r>
            <a:br>
              <a:rPr lang="ar-EG" sz="8000" b="1" dirty="0"/>
            </a:br>
            <a:r>
              <a:rPr lang="ar-EG" sz="8000" b="1" dirty="0"/>
              <a:t>ثقتي (أنك معي )3</a:t>
            </a: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27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تعتني بيَّ وتحارب عني تنصرني يا يسوع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</TotalTime>
  <Words>34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2024-07-24T11:40:45Z</dcterms:modified>
</cp:coreProperties>
</file>