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3" r:id="rId4"/>
    <p:sldId id="324" r:id="rId5"/>
    <p:sldId id="330" r:id="rId6"/>
    <p:sldId id="326" r:id="rId7"/>
    <p:sldId id="331" r:id="rId8"/>
    <p:sldId id="328" r:id="rId9"/>
    <p:sldId id="33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30"/>
            <p14:sldId id="326"/>
            <p14:sldId id="331"/>
            <p14:sldId id="328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93" d="100"/>
          <a:sy n="93" d="100"/>
        </p:scale>
        <p:origin x="1628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ربي حياتي تحلو بحبك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ــات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بح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ـــــــو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قلبي أشد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قينا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lang="en-US" sz="6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ar-EG" sz="6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تط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lang="en-US" sz="3600" b="1" kern="0" dirty="0">
                <a:solidFill>
                  <a:srgbClr val="005024"/>
                </a:solidFill>
                <a:latin typeface="Arial"/>
                <a:cs typeface="Arial"/>
              </a:rPr>
              <a:t> :</a:t>
            </a:r>
            <a:endParaRPr lang="ar-EG" sz="3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 قلب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ءُ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وطاع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انف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بالص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آت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بج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40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وحُك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قو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ـــي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ذات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أش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دُ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وٌ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884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lang="en-US" sz="3600" b="1" kern="0" dirty="0">
                <a:solidFill>
                  <a:srgbClr val="005024"/>
                </a:solidFill>
                <a:latin typeface="Arial"/>
                <a:cs typeface="Arial"/>
              </a:rPr>
              <a:t> :</a:t>
            </a:r>
            <a:endParaRPr lang="ar-EG" sz="3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 قلب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ءُ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وطاع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انف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بالص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آت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بج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811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أغلــــــــــــى 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فيق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قى 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ـلام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الض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8221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lang="en-US" sz="3600" b="1" kern="0" dirty="0">
                <a:solidFill>
                  <a:srgbClr val="005024"/>
                </a:solidFill>
                <a:latin typeface="Arial"/>
                <a:cs typeface="Arial"/>
              </a:rPr>
              <a:t> :</a:t>
            </a:r>
            <a:endParaRPr lang="ar-EG" sz="3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 قلب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ءُ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وطاع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انف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بالص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آت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بج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555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إلي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أد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ar-EG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اذا 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يد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نفس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وأز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يد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79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lang="en-US" sz="3600" b="1" kern="0" dirty="0">
                <a:solidFill>
                  <a:srgbClr val="005024"/>
                </a:solidFill>
                <a:latin typeface="Arial"/>
                <a:cs typeface="Arial"/>
              </a:rPr>
              <a:t> :</a:t>
            </a:r>
            <a:endParaRPr lang="ar-EG" sz="3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 قلب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ءُ ح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وطاع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انف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بالص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آت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بج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979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4938</TotalTime>
  <Words>657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473</cp:revision>
  <dcterms:created xsi:type="dcterms:W3CDTF">2021-12-07T14:30:00Z</dcterms:created>
  <dcterms:modified xsi:type="dcterms:W3CDTF">2024-04-18T12:39:43Z</dcterms:modified>
</cp:coreProperties>
</file>