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31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إليك أدنو بقلبي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ربي إليك أدنو بقلبي</a:t>
            </a:r>
            <a:br>
              <a:rPr lang="ar-EG" sz="7200" b="1" dirty="0"/>
            </a:br>
            <a:r>
              <a:rPr lang="ar-EG" sz="7200" b="1" dirty="0"/>
              <a:t>هذى حياتي ماذا تريد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وعدك يعطي نفسي يقينا</a:t>
            </a:r>
            <a:br>
              <a:rPr lang="ar-EG" sz="7200" b="1" dirty="0"/>
            </a:br>
            <a:r>
              <a:rPr lang="ar-EG" sz="7200" b="1" dirty="0"/>
              <a:t>أثمر فيك بل وأزيد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ها عرش قلبي وملء حبي</a:t>
            </a:r>
            <a:br>
              <a:rPr lang="ar-EG" sz="6600" b="1" dirty="0"/>
            </a:br>
            <a:r>
              <a:rPr lang="ar-EG" sz="6600" b="1" dirty="0"/>
              <a:t>وكل عمري وطاعتي</a:t>
            </a:r>
            <a:br>
              <a:rPr lang="ar-EG" sz="6600" b="1" dirty="0"/>
            </a:br>
            <a:br>
              <a:rPr lang="ar-EG" sz="6600" b="1" dirty="0"/>
            </a:br>
            <a:r>
              <a:rPr lang="ar-EG" sz="6600" b="1" dirty="0"/>
              <a:t>ليس كلاما </a:t>
            </a:r>
            <a:r>
              <a:rPr lang="ar-EG" sz="6600" b="1"/>
              <a:t>ولا انفعالاً</a:t>
            </a:r>
            <a:br>
              <a:rPr lang="ar-EG" sz="6600" b="1" dirty="0"/>
            </a:br>
            <a:r>
              <a:rPr lang="ar-EG" sz="6600" b="1" dirty="0"/>
              <a:t>بالصدق آتي بجملتي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44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2024-07-24T08:58:06Z</dcterms:modified>
</cp:coreProperties>
</file>