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5" r:id="rId6"/>
    <p:sldId id="432" r:id="rId7"/>
    <p:sldId id="437" r:id="rId8"/>
    <p:sldId id="434" r:id="rId9"/>
    <p:sldId id="43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5"/>
            <p14:sldId id="432"/>
            <p14:sldId id="437"/>
            <p14:sldId id="434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ربـى اجعلني أشبه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6726"/>
            <a:ext cx="9982199" cy="9684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1</a:t>
            </a:r>
            <a:br>
              <a:rPr lang="ar-EG" sz="5400" b="1" dirty="0"/>
            </a:br>
            <a:r>
              <a:rPr lang="ar-EG" sz="5400" b="1" dirty="0"/>
              <a:t> ربي اجعلني أشبه ابنك يسوع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واجعل إلهي ملكه بين الضلوع</a:t>
            </a:r>
            <a:br>
              <a:rPr lang="ar-EG" sz="5400" b="1" dirty="0"/>
            </a:br>
            <a:r>
              <a:rPr lang="ar-EG" sz="5400" b="1" dirty="0"/>
              <a:t>املأني من فيض السلام واروني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حتى أصير في سلوكي كيسوع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0"/>
            <a:ext cx="9982199" cy="9684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2</a:t>
            </a:r>
            <a:br>
              <a:rPr lang="ar-EG" sz="5400" b="1" dirty="0"/>
            </a:br>
            <a:r>
              <a:rPr lang="ar-EG" sz="5400" b="1" dirty="0"/>
              <a:t>  ربي اجعلني مثله في ذي الحياة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عبداً مطيعاً باذلاً حتى دماه</a:t>
            </a:r>
            <a:br>
              <a:rPr lang="ar-EG" sz="5400" b="1" dirty="0"/>
            </a:br>
            <a:r>
              <a:rPr lang="ar-EG" sz="5400" b="1" dirty="0"/>
              <a:t> مستسلماً لكل أمر خاضعاً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حتى الصليب معلناً حب الإله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018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474"/>
            <a:ext cx="9982199" cy="9684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3</a:t>
            </a:r>
            <a:br>
              <a:rPr lang="ar-EG" sz="5400" b="1" dirty="0"/>
            </a:br>
            <a:r>
              <a:rPr lang="ar-EG" sz="5400" b="1" dirty="0"/>
              <a:t> ربي اجعلني مثله في ذا المسير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في العهد صادقاً وللحق أسير</a:t>
            </a:r>
            <a:br>
              <a:rPr lang="ar-EG" sz="5400" b="1" dirty="0"/>
            </a:br>
            <a:r>
              <a:rPr lang="ar-EG" sz="5400" b="1" dirty="0"/>
              <a:t>كي أترك من حولي كلما أسير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عطراً زكياً يملأ الدنيا عبير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5312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8437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4</a:t>
            </a:r>
            <a:br>
              <a:rPr lang="ar-EG" sz="5400" b="1" dirty="0"/>
            </a:br>
            <a:r>
              <a:rPr lang="ar-EG" sz="5400" b="1" dirty="0"/>
              <a:t> ربي اجعلني أسعى في سفارتي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ليلاً نهاراً أطلب لأمتي</a:t>
            </a:r>
            <a:br>
              <a:rPr lang="ar-EG" sz="5400" b="1" dirty="0"/>
            </a:br>
            <a:r>
              <a:rPr lang="ar-EG" sz="5400" b="1" dirty="0"/>
              <a:t>لا يملكني اليأس أو أي فشل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لكن بفيض الشكر أرجو طلبتي</a:t>
            </a: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221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2184</TotalTime>
  <Words>178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2024-04-17T10:09:15Z</dcterms:modified>
</cp:coreProperties>
</file>