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43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5" d="100"/>
          <a:sy n="55" d="100"/>
        </p:scale>
        <p:origin x="52" y="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راجع ليك قلبي عطشان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  </a:t>
            </a:r>
          </a:p>
          <a:p>
            <a:pPr algn="ctr" rtl="1"/>
            <a:r>
              <a:rPr lang="ar-EG" sz="7200" b="1" dirty="0"/>
              <a:t>راجع ليك قلبي عطشان</a:t>
            </a:r>
            <a:br>
              <a:rPr lang="ar-EG" sz="7200" b="1" dirty="0"/>
            </a:br>
            <a:r>
              <a:rPr lang="ar-EG" sz="7200" b="1" dirty="0"/>
              <a:t>بعد الجوع وسنين حرمان</a:t>
            </a:r>
            <a:br>
              <a:rPr lang="ar-EG" sz="7200" b="1" dirty="0"/>
            </a:br>
            <a:r>
              <a:rPr lang="ar-EG" sz="7200" b="1" dirty="0"/>
              <a:t>راجع ليك أشعر بأمان</a:t>
            </a:r>
            <a:br>
              <a:rPr lang="ar-EG" sz="7200" b="1" dirty="0"/>
            </a:br>
            <a:r>
              <a:rPr lang="ar-EG" sz="7200" b="1" dirty="0"/>
              <a:t>دا إنت أبويا قلبك حنان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401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راجع ليك </a:t>
            </a:r>
            <a:r>
              <a:rPr lang="ar-EG" sz="7200" b="1" dirty="0" err="1">
                <a:solidFill>
                  <a:srgbClr val="00582A"/>
                </a:solidFill>
              </a:rPr>
              <a:t>باتمنى</a:t>
            </a:r>
            <a:r>
              <a:rPr lang="ar-EG" sz="7200" b="1" dirty="0">
                <a:solidFill>
                  <a:srgbClr val="00582A"/>
                </a:solidFill>
              </a:rPr>
              <a:t> لقاك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راجع ليك </a:t>
            </a:r>
            <a:r>
              <a:rPr lang="ar-EG" sz="7200" b="1" dirty="0" err="1">
                <a:solidFill>
                  <a:srgbClr val="00582A"/>
                </a:solidFill>
              </a:rPr>
              <a:t>باتهنى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معاك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راجع ليك أسكن في حماك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راجع ليك يا حبيبي يسوع</a:t>
            </a:r>
          </a:p>
          <a:p>
            <a:pPr algn="ctr" rtl="1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  </a:t>
            </a:r>
          </a:p>
          <a:p>
            <a:pPr algn="ctr" rtl="1"/>
            <a:r>
              <a:rPr lang="ar-EG" sz="7200" b="1" dirty="0"/>
              <a:t>راجع ليك أنسى اللي فات</a:t>
            </a:r>
            <a:br>
              <a:rPr lang="ar-EG" sz="7200" b="1" dirty="0"/>
            </a:br>
            <a:r>
              <a:rPr lang="ar-EG" sz="7200" b="1" dirty="0"/>
              <a:t>غالب </a:t>
            </a:r>
            <a:r>
              <a:rPr lang="ar-EG" sz="7200" b="1" dirty="0" err="1"/>
              <a:t>بيك</a:t>
            </a:r>
            <a:r>
              <a:rPr lang="ar-EG" sz="7200" b="1" dirty="0"/>
              <a:t> كل الأزمات</a:t>
            </a:r>
            <a:br>
              <a:rPr lang="ar-EG" sz="7200" b="1" dirty="0"/>
            </a:br>
            <a:r>
              <a:rPr lang="ar-EG" sz="7200" b="1" dirty="0"/>
              <a:t>راجع ليك عوضني ما فات</a:t>
            </a:r>
            <a:br>
              <a:rPr lang="ar-EG" sz="7200" b="1" dirty="0"/>
            </a:br>
            <a:r>
              <a:rPr lang="ar-EG" sz="7200" b="1" dirty="0"/>
              <a:t>وفي حضنك خليني أبات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401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راجع ليك </a:t>
            </a:r>
            <a:r>
              <a:rPr lang="ar-EG" sz="7200" b="1" dirty="0" err="1">
                <a:solidFill>
                  <a:srgbClr val="00582A"/>
                </a:solidFill>
              </a:rPr>
              <a:t>باتمنى</a:t>
            </a:r>
            <a:r>
              <a:rPr lang="ar-EG" sz="7200" b="1" dirty="0">
                <a:solidFill>
                  <a:srgbClr val="00582A"/>
                </a:solidFill>
              </a:rPr>
              <a:t> لقاك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راجع ليك </a:t>
            </a:r>
            <a:r>
              <a:rPr lang="ar-EG" sz="7200" b="1" dirty="0" err="1">
                <a:solidFill>
                  <a:srgbClr val="00582A"/>
                </a:solidFill>
              </a:rPr>
              <a:t>باتهنى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معاك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راجع ليك أسكن في حماك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راجع ليك يا حبيبي يسوع</a:t>
            </a:r>
          </a:p>
          <a:p>
            <a:pPr algn="ctr" rtl="1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  </a:t>
            </a:r>
          </a:p>
          <a:p>
            <a:pPr algn="ctr" rtl="1"/>
            <a:r>
              <a:rPr lang="ar-EG" sz="7200" b="1" dirty="0"/>
              <a:t>راجع ليك مليان أناشيد</a:t>
            </a:r>
            <a:br>
              <a:rPr lang="ar-EG" sz="7200" b="1" dirty="0"/>
            </a:br>
            <a:r>
              <a:rPr lang="ar-EG" sz="7200" b="1" dirty="0"/>
              <a:t>تشرق شمس بفجر جديد</a:t>
            </a:r>
            <a:br>
              <a:rPr lang="ar-EG" sz="7200" b="1" dirty="0"/>
            </a:br>
            <a:r>
              <a:rPr lang="ar-EG" sz="7200" b="1" dirty="0"/>
              <a:t>راجع ليك بركات بتزيد</a:t>
            </a:r>
            <a:br>
              <a:rPr lang="ar-EG" sz="7200" b="1" dirty="0"/>
            </a:br>
            <a:r>
              <a:rPr lang="ar-EG" sz="7200" b="1" dirty="0" err="1"/>
              <a:t>تدي</a:t>
            </a:r>
            <a:r>
              <a:rPr lang="ar-EG" sz="7200" b="1" dirty="0"/>
              <a:t> حياتي نصر أكيد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401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راجع ليك </a:t>
            </a:r>
            <a:r>
              <a:rPr lang="ar-EG" sz="7200" b="1" dirty="0" err="1">
                <a:solidFill>
                  <a:srgbClr val="00582A"/>
                </a:solidFill>
              </a:rPr>
              <a:t>باتمنى</a:t>
            </a:r>
            <a:r>
              <a:rPr lang="ar-EG" sz="7200" b="1" dirty="0">
                <a:solidFill>
                  <a:srgbClr val="00582A"/>
                </a:solidFill>
              </a:rPr>
              <a:t> لقاك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راجع ليك </a:t>
            </a:r>
            <a:r>
              <a:rPr lang="ar-EG" sz="7200" b="1" dirty="0" err="1">
                <a:solidFill>
                  <a:srgbClr val="00582A"/>
                </a:solidFill>
              </a:rPr>
              <a:t>باتهنى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معاك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راجع ليك أسكن في حماك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راجع ليك يا حبيبي يسوع</a:t>
            </a:r>
          </a:p>
          <a:p>
            <a:pPr algn="ctr" rtl="1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2145</TotalTime>
  <Words>146</Words>
  <Application>Microsoft Office PowerPoint</Application>
  <PresentationFormat>On-screen Show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336</cp:revision>
  <dcterms:created xsi:type="dcterms:W3CDTF">2021-12-07T14:30:00Z</dcterms:created>
  <dcterms:modified xsi:type="dcterms:W3CDTF">2024-04-17T12:21:10Z</dcterms:modified>
</cp:coreProperties>
</file>