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7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خطة 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دي</a:t>
            </a:r>
            <a:r>
              <a:rPr lang="ar-EG" sz="8000" b="1" dirty="0"/>
              <a:t> خطة حياتي </a:t>
            </a:r>
          </a:p>
          <a:p>
            <a:pPr algn="ctr" rtl="1"/>
            <a:r>
              <a:rPr lang="ar-EG" sz="8000" b="1" dirty="0" err="1"/>
              <a:t>ضامنها</a:t>
            </a:r>
            <a:r>
              <a:rPr lang="ar-EG" sz="8000" b="1" dirty="0"/>
              <a:t> في </a:t>
            </a:r>
            <a:r>
              <a:rPr lang="ar-EG" sz="8000" b="1" dirty="0" err="1"/>
              <a:t>إيديك</a:t>
            </a:r>
            <a:br>
              <a:rPr lang="ar-EG" sz="8000" b="1" dirty="0"/>
            </a:br>
            <a:r>
              <a:rPr lang="ar-EG" sz="8000" b="1" dirty="0" err="1"/>
              <a:t>شايفها</a:t>
            </a:r>
            <a:r>
              <a:rPr lang="ar-EG" sz="8000" b="1" dirty="0"/>
              <a:t> </a:t>
            </a:r>
            <a:r>
              <a:rPr lang="ar-EG" sz="8000" b="1" dirty="0" err="1"/>
              <a:t>يوماتي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غلاوتي</a:t>
            </a:r>
            <a:r>
              <a:rPr lang="ar-EG" sz="8000" b="1" dirty="0"/>
              <a:t> عليك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حاسسها</a:t>
            </a:r>
            <a:r>
              <a:rPr lang="ar-EG" sz="8000" b="1" dirty="0">
                <a:solidFill>
                  <a:srgbClr val="00582A"/>
                </a:solidFill>
              </a:rPr>
              <a:t> في أماني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سلامي وضماني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 كل المعاني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الحلوة اللي فيك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يوم ما تهاجمني </a:t>
            </a:r>
          </a:p>
          <a:p>
            <a:pPr algn="ctr" rtl="1"/>
            <a:r>
              <a:rPr lang="ar-EG" sz="8000" b="1" dirty="0"/>
              <a:t>رياح الحيــــاة</a:t>
            </a:r>
            <a:br>
              <a:rPr lang="ar-EG" sz="8000" b="1" dirty="0"/>
            </a:br>
            <a:r>
              <a:rPr lang="ar-EG" sz="8000" b="1" dirty="0"/>
              <a:t>وبضغط تلاخمني </a:t>
            </a:r>
          </a:p>
          <a:p>
            <a:pPr algn="ctr" rtl="1"/>
            <a:r>
              <a:rPr lang="ar-EG" sz="8000" b="1" dirty="0"/>
              <a:t>وما فيش طوق نجاة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أشوفك قريب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حنين وطيب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وخاطري تطيب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أروع إله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ما في شيء يهدد </a:t>
            </a:r>
          </a:p>
          <a:p>
            <a:pPr algn="ctr" rtl="1"/>
            <a:r>
              <a:rPr lang="ar-EG" sz="8000" b="1" dirty="0"/>
              <a:t>شعبك في المراعي</a:t>
            </a:r>
            <a:br>
              <a:rPr lang="ar-EG" sz="8000" b="1" dirty="0"/>
            </a:br>
            <a:r>
              <a:rPr lang="ar-EG" sz="8000" b="1" dirty="0"/>
              <a:t>ولا شيء يبدد </a:t>
            </a:r>
          </a:p>
          <a:p>
            <a:pPr algn="ctr" rtl="1"/>
            <a:r>
              <a:rPr lang="ar-EG" sz="8000" b="1" dirty="0"/>
              <a:t>خرافك يا راعي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62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مسيج</a:t>
            </a:r>
            <a:r>
              <a:rPr lang="ar-EG" sz="8000" b="1" dirty="0">
                <a:solidFill>
                  <a:srgbClr val="00582A"/>
                </a:solidFill>
              </a:rPr>
              <a:t> حواليّ 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ووعدك ده </a:t>
            </a:r>
            <a:r>
              <a:rPr lang="ar-EG" sz="8000" b="1" dirty="0">
                <a:solidFill>
                  <a:srgbClr val="00582A"/>
                </a:solidFill>
              </a:rPr>
              <a:t>ليّ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إني جوا في يدك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قلبي وشراعي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</TotalTime>
  <Words>79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334</cp:revision>
  <dcterms:created xsi:type="dcterms:W3CDTF">2021-12-07T14:30:00Z</dcterms:created>
  <dcterms:modified xsi:type="dcterms:W3CDTF">2024-04-17T12:29:38Z</dcterms:modified>
</cp:coreProperties>
</file>