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428" r:id="rId3"/>
    <p:sldId id="435" r:id="rId4"/>
    <p:sldId id="436" r:id="rId5"/>
    <p:sldId id="437" r:id="rId6"/>
    <p:sldId id="438" r:id="rId7"/>
    <p:sldId id="439" r:id="rId8"/>
    <p:sldId id="440" r:id="rId9"/>
    <p:sldId id="441" r:id="rId10"/>
    <p:sldId id="442" r:id="rId11"/>
    <p:sldId id="443" r:id="rId12"/>
    <p:sldId id="444" r:id="rId13"/>
    <p:sldId id="445" r:id="rId14"/>
    <p:sldId id="446" r:id="rId15"/>
    <p:sldId id="447" r:id="rId16"/>
    <p:sldId id="29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35"/>
            <p14:sldId id="436"/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5"/>
            <p14:sldId id="446"/>
            <p14:sldId id="44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8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خلاص مجاني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37792"/>
            <a:ext cx="9982199" cy="913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5-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نفسي تغني أحلى أغنية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أنا لحبيبي وحبيبي لي</a:t>
            </a:r>
          </a:p>
          <a:p>
            <a:pPr algn="ctr" rtl="1">
              <a:lnSpc>
                <a:spcPct val="150000"/>
              </a:lnSpc>
            </a:pPr>
            <a:br>
              <a:rPr lang="ar-EG" sz="8000" b="1" dirty="0"/>
            </a:br>
            <a:endParaRPr lang="en-US" sz="8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خلاص مجاني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يسوع أعطاني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خلاص مجاني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89471"/>
            <a:ext cx="9982199" cy="8230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6-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 وعملت وليمة واتهلل قلبي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وقلت كفاية نصيبي ربي</a:t>
            </a:r>
          </a:p>
          <a:p>
            <a:pPr algn="ctr" rtl="1">
              <a:lnSpc>
                <a:spcPct val="150000"/>
              </a:lnSpc>
            </a:pPr>
            <a:br>
              <a:rPr lang="ar-EG" sz="7200" b="1" dirty="0"/>
            </a:br>
            <a:endParaRPr lang="en-US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خلاص مجاني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يسوع أعطاني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خلاص مجاني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6277"/>
            <a:ext cx="9982199" cy="8230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7-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والناس احتارت في أمري وقالت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ربما يرجع لكني ثابــــــــــت</a:t>
            </a:r>
          </a:p>
          <a:p>
            <a:pPr algn="ctr" rtl="1">
              <a:lnSpc>
                <a:spcPct val="150000"/>
              </a:lnSpc>
            </a:pPr>
            <a:br>
              <a:rPr lang="ar-EG" sz="7200" b="1" dirty="0"/>
            </a:br>
            <a:endParaRPr lang="en-US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خلاص مجاني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يسوع أعطاني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خلاص مجاني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89471"/>
            <a:ext cx="9982199" cy="656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ذهبت أفتش في كل وادي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وجدني مخلص ريح فؤادي</a:t>
            </a:r>
            <a:br>
              <a:rPr lang="ar-EG" sz="7200" b="1" dirty="0"/>
            </a:br>
            <a:endParaRPr lang="en-US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خلاص مجاني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يسوع أعطاني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خلاص مجاني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86226"/>
            <a:ext cx="9982199" cy="6388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طهر آثامي أزال آلامي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من عظم سروري سمنت عظامي </a:t>
            </a:r>
            <a:br>
              <a:rPr lang="ar-EG" sz="7000" b="1" dirty="0"/>
            </a:br>
            <a:endParaRPr lang="en-US" sz="7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خلاص مجاني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يسوع أعطاني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خلاص مجاني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89471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3-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مات وأحياني وبدمه </a:t>
            </a:r>
            <a:r>
              <a:rPr lang="ar-EG" sz="7200" b="1" dirty="0" err="1"/>
              <a:t>شراني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عبد وحررني فقير أغناني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خلاص مجاني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يسوع أعطاني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خلاص مجاني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3877"/>
            <a:ext cx="9982199" cy="8230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4-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شفق علي أحسن إلي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بعد ما كنت أعمى فتح عيني</a:t>
            </a:r>
          </a:p>
          <a:p>
            <a:pPr algn="ctr" rtl="1">
              <a:lnSpc>
                <a:spcPct val="150000"/>
              </a:lnSpc>
            </a:pPr>
            <a:br>
              <a:rPr lang="ar-EG" sz="7200" b="1" dirty="0"/>
            </a:br>
            <a:endParaRPr lang="en-US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خلاص مجاني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يسوع أعطاني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خلاص مجاني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2128</TotalTime>
  <Words>155</Words>
  <Application>Microsoft Office PowerPoint</Application>
  <PresentationFormat>On-screen Show (4:3)</PresentationFormat>
  <Paragraphs>55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330</cp:revision>
  <dcterms:created xsi:type="dcterms:W3CDTF">2021-12-07T14:30:00Z</dcterms:created>
  <dcterms:modified xsi:type="dcterms:W3CDTF">2024-04-17T12:24:27Z</dcterms:modified>
</cp:coreProperties>
</file>