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5" r:id="rId2"/>
    <p:sldId id="428" r:id="rId3"/>
    <p:sldId id="431" r:id="rId4"/>
    <p:sldId id="432" r:id="rId5"/>
    <p:sldId id="429" r:id="rId6"/>
    <p:sldId id="433" r:id="rId7"/>
    <p:sldId id="434" r:id="rId8"/>
    <p:sldId id="435" r:id="rId9"/>
    <p:sldId id="436" r:id="rId10"/>
    <p:sldId id="443" r:id="rId11"/>
    <p:sldId id="444" r:id="rId12"/>
    <p:sldId id="439" r:id="rId13"/>
    <p:sldId id="440" r:id="rId14"/>
    <p:sldId id="445" r:id="rId15"/>
    <p:sldId id="446" r:id="rId16"/>
    <p:sldId id="29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31"/>
            <p14:sldId id="432"/>
            <p14:sldId id="429"/>
            <p14:sldId id="433"/>
            <p14:sldId id="434"/>
            <p14:sldId id="435"/>
            <p14:sldId id="436"/>
            <p14:sldId id="443"/>
            <p14:sldId id="444"/>
            <p14:sldId id="439"/>
            <p14:sldId id="440"/>
            <p14:sldId id="445"/>
            <p14:sldId id="44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72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/>
              <a:t>ترنمية</a:t>
            </a:r>
            <a:r>
              <a:rPr lang="ar-EG" sz="72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جعان</a:t>
            </a:r>
            <a:r>
              <a:rPr lang="ar-EG" sz="7200" b="1" dirty="0"/>
              <a:t> قلبي ليك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639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 err="1">
                <a:solidFill>
                  <a:srgbClr val="00582A"/>
                </a:solidFill>
              </a:rPr>
              <a:t>جعان</a:t>
            </a:r>
            <a:r>
              <a:rPr lang="ar-EG" sz="7200" b="1" dirty="0">
                <a:solidFill>
                  <a:srgbClr val="00582A"/>
                </a:solidFill>
              </a:rPr>
              <a:t> قلبي ليك يا فادى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جعانة</a:t>
            </a:r>
            <a:r>
              <a:rPr lang="ar-EG" sz="7200" b="1" dirty="0">
                <a:solidFill>
                  <a:srgbClr val="00582A"/>
                </a:solidFill>
              </a:rPr>
              <a:t> نفسي للمسة قوية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ولعشرة </a:t>
            </a:r>
            <a:r>
              <a:rPr lang="ar-EG" sz="7200" b="1" dirty="0" err="1">
                <a:solidFill>
                  <a:srgbClr val="00582A"/>
                </a:solidFill>
              </a:rPr>
              <a:t>بيك</a:t>
            </a:r>
            <a:r>
              <a:rPr lang="ar-EG" sz="7200" b="1" dirty="0">
                <a:solidFill>
                  <a:srgbClr val="00582A"/>
                </a:solidFill>
              </a:rPr>
              <a:t> حقيقية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وأعبدك بالروح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JO" sz="7200" b="1" dirty="0">
              <a:solidFill>
                <a:srgbClr val="00582A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982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251877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جعان أبصر قوتك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وأتلامس بمحبتك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وأمتلى من هيبتك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حمل الله المذبوح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JO" sz="8000" b="1" dirty="0">
              <a:solidFill>
                <a:srgbClr val="00582A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9015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16302"/>
            <a:ext cx="998219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 </a:t>
            </a:r>
          </a:p>
          <a:p>
            <a:pPr algn="ctr" rtl="1"/>
            <a:r>
              <a:rPr lang="ar-EG" sz="7200" b="1" dirty="0"/>
              <a:t>حبك مالك في كياني </a:t>
            </a:r>
          </a:p>
          <a:p>
            <a:pPr algn="ctr" rtl="1"/>
            <a:r>
              <a:rPr lang="ar-EG" sz="7200" b="1" dirty="0"/>
              <a:t>هو أساسي وبنياني</a:t>
            </a:r>
            <a:br>
              <a:rPr lang="ar-EG" sz="7200" b="1" dirty="0"/>
            </a:br>
            <a:r>
              <a:rPr lang="ar-EG" sz="7200" b="1" dirty="0"/>
              <a:t>وبنعمة البر كساني </a:t>
            </a:r>
          </a:p>
          <a:p>
            <a:pPr algn="ctr" rtl="1"/>
            <a:r>
              <a:rPr lang="ar-EG" sz="7200" b="1" dirty="0"/>
              <a:t>بيه رفعت الرأس </a:t>
            </a:r>
            <a:br>
              <a:rPr lang="ar-EG" sz="7200" b="1" dirty="0"/>
            </a:br>
            <a:endParaRPr lang="ar-EG" sz="7200" b="1" dirty="0"/>
          </a:p>
          <a:p>
            <a:pPr algn="ctr"/>
            <a:br>
              <a:rPr lang="ar-EG" sz="7200" b="1" dirty="0"/>
            </a:br>
            <a:endParaRPr lang="ar-JO" sz="7200" b="1" dirty="0">
              <a:solidFill>
                <a:srgbClr val="001E0E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620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قلبي بيهتف ويغني </a:t>
            </a:r>
          </a:p>
          <a:p>
            <a:pPr algn="ctr" rtl="1"/>
            <a:r>
              <a:rPr lang="ar-EG" sz="8000" b="1" dirty="0"/>
              <a:t>بالنصرة </a:t>
            </a:r>
            <a:r>
              <a:rPr lang="ar-EG" sz="8000" b="1"/>
              <a:t>بدمه بأغني</a:t>
            </a:r>
            <a:br>
              <a:rPr lang="ar-EG" sz="8000" b="1"/>
            </a:br>
            <a:r>
              <a:rPr lang="ar-EG" sz="8000" b="1"/>
              <a:t>ربي </a:t>
            </a:r>
            <a:r>
              <a:rPr lang="ar-EG" sz="8000" b="1" dirty="0"/>
              <a:t>وملكي </a:t>
            </a:r>
            <a:r>
              <a:rPr lang="ar-EG" sz="8000" b="1"/>
              <a:t>مات عني </a:t>
            </a:r>
            <a:endParaRPr lang="ar-EG" sz="8000" b="1" dirty="0"/>
          </a:p>
          <a:p>
            <a:pPr algn="ctr" rtl="1"/>
            <a:r>
              <a:rPr lang="ar-EG" sz="8000" b="1" dirty="0"/>
              <a:t>حمل كل قصاص</a:t>
            </a:r>
          </a:p>
          <a:p>
            <a:pPr algn="ctr"/>
            <a:br>
              <a:rPr lang="ar-EG" sz="8000" b="1" dirty="0"/>
            </a:br>
            <a:endParaRPr lang="ar-JO" sz="8000" b="1" dirty="0">
              <a:solidFill>
                <a:srgbClr val="001E0E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639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 err="1">
                <a:solidFill>
                  <a:srgbClr val="00582A"/>
                </a:solidFill>
              </a:rPr>
              <a:t>جعان</a:t>
            </a:r>
            <a:r>
              <a:rPr lang="ar-EG" sz="7200" b="1" dirty="0">
                <a:solidFill>
                  <a:srgbClr val="00582A"/>
                </a:solidFill>
              </a:rPr>
              <a:t> قلبي ليك يا فادى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جعانة</a:t>
            </a:r>
            <a:r>
              <a:rPr lang="ar-EG" sz="7200" b="1" dirty="0">
                <a:solidFill>
                  <a:srgbClr val="00582A"/>
                </a:solidFill>
              </a:rPr>
              <a:t> نفسي للمسة قوية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ولعشرة </a:t>
            </a:r>
            <a:r>
              <a:rPr lang="ar-EG" sz="7200" b="1" dirty="0" err="1">
                <a:solidFill>
                  <a:srgbClr val="00582A"/>
                </a:solidFill>
              </a:rPr>
              <a:t>بيك</a:t>
            </a:r>
            <a:r>
              <a:rPr lang="ar-EG" sz="7200" b="1" dirty="0">
                <a:solidFill>
                  <a:srgbClr val="00582A"/>
                </a:solidFill>
              </a:rPr>
              <a:t> حقيقية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وأعبدك بالروح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JO" sz="7200" b="1" dirty="0">
              <a:solidFill>
                <a:srgbClr val="00582A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6088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251877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جعان أبصر قوتك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وأتلامس بمحبتك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وأمتلى من هيبتك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حمل الله المذبوح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JO" sz="8000" b="1" dirty="0">
              <a:solidFill>
                <a:srgbClr val="00582A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0610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639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 err="1">
                <a:solidFill>
                  <a:srgbClr val="00582A"/>
                </a:solidFill>
              </a:rPr>
              <a:t>جعان</a:t>
            </a:r>
            <a:r>
              <a:rPr lang="ar-EG" sz="7200" b="1" dirty="0">
                <a:solidFill>
                  <a:srgbClr val="00582A"/>
                </a:solidFill>
              </a:rPr>
              <a:t> قلبي ليك يا فادى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جعانة</a:t>
            </a:r>
            <a:r>
              <a:rPr lang="ar-EG" sz="7200" b="1" dirty="0">
                <a:solidFill>
                  <a:srgbClr val="00582A"/>
                </a:solidFill>
              </a:rPr>
              <a:t> نفسي للمسة قوية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ولعشرة </a:t>
            </a:r>
            <a:r>
              <a:rPr lang="ar-EG" sz="7200" b="1" dirty="0" err="1">
                <a:solidFill>
                  <a:srgbClr val="00582A"/>
                </a:solidFill>
              </a:rPr>
              <a:t>بيك</a:t>
            </a:r>
            <a:r>
              <a:rPr lang="ar-EG" sz="7200" b="1" dirty="0">
                <a:solidFill>
                  <a:srgbClr val="00582A"/>
                </a:solidFill>
              </a:rPr>
              <a:t> حقيقية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وأعبدك بالروح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JO" sz="7200" b="1" dirty="0">
              <a:solidFill>
                <a:srgbClr val="00582A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251877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جعان أبصر قوتك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وأتلامس بمحبتك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وأمتلى من هيبتك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حمل الله المذبوح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JO" sz="8000" b="1" dirty="0">
              <a:solidFill>
                <a:srgbClr val="00582A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163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 </a:t>
            </a:r>
          </a:p>
          <a:p>
            <a:pPr algn="ctr" rtl="1"/>
            <a:r>
              <a:rPr lang="ar-EG" sz="7200" b="1" dirty="0"/>
              <a:t>خذني لعمق جديد وياك </a:t>
            </a:r>
          </a:p>
          <a:p>
            <a:pPr algn="ctr" rtl="1"/>
            <a:r>
              <a:rPr lang="ar-EG" sz="7200" b="1" dirty="0"/>
              <a:t>قيس واعبر </a:t>
            </a:r>
            <a:r>
              <a:rPr lang="ar-EG" sz="7200" b="1" dirty="0" err="1"/>
              <a:t>عبرني</a:t>
            </a:r>
            <a:r>
              <a:rPr lang="ar-EG" sz="7200" b="1" dirty="0"/>
              <a:t> </a:t>
            </a:r>
            <a:r>
              <a:rPr lang="ar-EG" sz="7200" b="1" dirty="0" err="1"/>
              <a:t>معاك</a:t>
            </a:r>
            <a:br>
              <a:rPr lang="ar-EG" sz="7200" b="1" dirty="0"/>
            </a:br>
            <a:r>
              <a:rPr lang="ar-EG" sz="7200" b="1" dirty="0" err="1"/>
              <a:t>ده</a:t>
            </a:r>
            <a:r>
              <a:rPr lang="ar-EG" sz="7200" b="1" dirty="0"/>
              <a:t> القلب </a:t>
            </a:r>
            <a:r>
              <a:rPr lang="ar-EG" sz="7200" b="1" dirty="0" err="1"/>
              <a:t>دايب</a:t>
            </a:r>
            <a:r>
              <a:rPr lang="ar-EG" sz="7200" b="1" dirty="0"/>
              <a:t> للقاك </a:t>
            </a:r>
          </a:p>
          <a:p>
            <a:pPr algn="ctr" rtl="1"/>
            <a:r>
              <a:rPr lang="ar-EG" sz="7200" b="1" dirty="0"/>
              <a:t>ما </a:t>
            </a:r>
            <a:r>
              <a:rPr lang="ar-EG" sz="7200" b="1" dirty="0" err="1"/>
              <a:t>انت</a:t>
            </a:r>
            <a:r>
              <a:rPr lang="ar-EG" sz="7200" b="1" dirty="0"/>
              <a:t> كنزي ونصيبي</a:t>
            </a:r>
            <a:br>
              <a:rPr lang="ar-EG" sz="7200" b="1" dirty="0"/>
            </a:br>
            <a:endParaRPr lang="ar-EG" sz="7200" b="1" dirty="0"/>
          </a:p>
          <a:p>
            <a:pPr algn="ctr"/>
            <a:br>
              <a:rPr lang="ar-EG" sz="7200" b="1" dirty="0"/>
            </a:br>
            <a:endParaRPr lang="ar-JO" sz="7200" b="1" dirty="0">
              <a:solidFill>
                <a:srgbClr val="001E0E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4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7200" b="1" dirty="0"/>
            </a:br>
            <a:r>
              <a:rPr lang="ar-EG" sz="7200" b="1" dirty="0"/>
              <a:t>يوم وراء يوم أنا باستناك </a:t>
            </a:r>
          </a:p>
          <a:p>
            <a:pPr algn="ctr" rtl="1"/>
            <a:r>
              <a:rPr lang="ar-EG" sz="7200" b="1" dirty="0"/>
              <a:t>باستني حضورك ورضاك</a:t>
            </a:r>
            <a:br>
              <a:rPr lang="ar-EG" sz="7200" b="1" dirty="0"/>
            </a:br>
            <a:r>
              <a:rPr lang="ar-EG" sz="7200" b="1" dirty="0"/>
              <a:t>تحكي كخلي وأحكي معاك </a:t>
            </a:r>
          </a:p>
          <a:p>
            <a:pPr algn="ctr" rtl="1"/>
            <a:r>
              <a:rPr lang="ar-EG" sz="7200" b="1" dirty="0"/>
              <a:t>ولا أطلب إلا حبيبي</a:t>
            </a:r>
          </a:p>
          <a:p>
            <a:pPr algn="ctr"/>
            <a:br>
              <a:rPr lang="ar-EG" sz="7200" b="1" dirty="0"/>
            </a:br>
            <a:endParaRPr lang="ar-JO" sz="7200" b="1" dirty="0">
              <a:solidFill>
                <a:srgbClr val="001E0E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639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 err="1">
                <a:solidFill>
                  <a:srgbClr val="00582A"/>
                </a:solidFill>
              </a:rPr>
              <a:t>جعان</a:t>
            </a:r>
            <a:r>
              <a:rPr lang="ar-EG" sz="7200" b="1" dirty="0">
                <a:solidFill>
                  <a:srgbClr val="00582A"/>
                </a:solidFill>
              </a:rPr>
              <a:t> قلبي ليك يا فادى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جعانة</a:t>
            </a:r>
            <a:r>
              <a:rPr lang="ar-EG" sz="7200" b="1" dirty="0">
                <a:solidFill>
                  <a:srgbClr val="00582A"/>
                </a:solidFill>
              </a:rPr>
              <a:t> نفسي للمسة قوية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ولعشرة </a:t>
            </a:r>
            <a:r>
              <a:rPr lang="ar-EG" sz="7200" b="1" dirty="0" err="1">
                <a:solidFill>
                  <a:srgbClr val="00582A"/>
                </a:solidFill>
              </a:rPr>
              <a:t>بيك</a:t>
            </a:r>
            <a:r>
              <a:rPr lang="ar-EG" sz="7200" b="1" dirty="0">
                <a:solidFill>
                  <a:srgbClr val="00582A"/>
                </a:solidFill>
              </a:rPr>
              <a:t> حقيقية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واعبدك</a:t>
            </a:r>
            <a:r>
              <a:rPr lang="ar-EG" sz="7200" b="1" dirty="0">
                <a:solidFill>
                  <a:srgbClr val="00582A"/>
                </a:solidFill>
              </a:rPr>
              <a:t> بالروح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  <a:p>
            <a:pPr algn="ctr"/>
            <a:br>
              <a:rPr lang="ar-EG" sz="7200" b="1" dirty="0">
                <a:solidFill>
                  <a:srgbClr val="00582A"/>
                </a:solidFill>
              </a:rPr>
            </a:br>
            <a:endParaRPr lang="ar-JO" sz="7200" b="1" dirty="0">
              <a:solidFill>
                <a:srgbClr val="00582A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251877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جعان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ابصر</a:t>
            </a:r>
            <a:r>
              <a:rPr lang="ar-EG" sz="8000" b="1" dirty="0">
                <a:solidFill>
                  <a:srgbClr val="00582A"/>
                </a:solidFill>
              </a:rPr>
              <a:t> قوتك </a:t>
            </a:r>
          </a:p>
          <a:p>
            <a:pPr algn="ctr" rtl="1"/>
            <a:r>
              <a:rPr lang="ar-EG" sz="8000" b="1" dirty="0" err="1">
                <a:solidFill>
                  <a:srgbClr val="00582A"/>
                </a:solidFill>
              </a:rPr>
              <a:t>واتلامس</a:t>
            </a:r>
            <a:r>
              <a:rPr lang="ar-EG" sz="8000" b="1" dirty="0">
                <a:solidFill>
                  <a:srgbClr val="00582A"/>
                </a:solidFill>
              </a:rPr>
              <a:t> بمحبتك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 err="1">
                <a:solidFill>
                  <a:srgbClr val="00582A"/>
                </a:solidFill>
              </a:rPr>
              <a:t>وامتلى</a:t>
            </a:r>
            <a:r>
              <a:rPr lang="ar-EG" sz="8000" b="1" dirty="0">
                <a:solidFill>
                  <a:srgbClr val="00582A"/>
                </a:solidFill>
              </a:rPr>
              <a:t> من هيبتك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حمل الله المذبوح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ar-JO" sz="8000" b="1" dirty="0">
              <a:solidFill>
                <a:srgbClr val="00582A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16302"/>
            <a:ext cx="9982199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 </a:t>
            </a:r>
          </a:p>
          <a:p>
            <a:pPr algn="ctr" rtl="1"/>
            <a:r>
              <a:rPr lang="ar-EG" sz="7200" b="1" dirty="0"/>
              <a:t>أحضرت قارورة طيبي</a:t>
            </a:r>
          </a:p>
          <a:p>
            <a:pPr algn="ctr" rtl="1"/>
            <a:r>
              <a:rPr lang="ar-EG" sz="7200" b="1" dirty="0"/>
              <a:t> جلست دون رقيب</a:t>
            </a:r>
            <a:br>
              <a:rPr lang="ar-EG" sz="7200" b="1" dirty="0"/>
            </a:br>
            <a:r>
              <a:rPr lang="ar-EG" sz="7200" b="1" dirty="0"/>
              <a:t>أنتظر ربي حبيبي </a:t>
            </a:r>
          </a:p>
          <a:p>
            <a:pPr algn="ctr" rtl="1"/>
            <a:r>
              <a:rPr lang="ar-EG" sz="7200" b="1" dirty="0"/>
              <a:t>بلهفة وبشوق </a:t>
            </a:r>
            <a:br>
              <a:rPr lang="ar-EG" sz="7200" b="1" dirty="0"/>
            </a:br>
            <a:endParaRPr lang="ar-EG" sz="7200" b="1" dirty="0"/>
          </a:p>
          <a:p>
            <a:pPr algn="ctr"/>
            <a:br>
              <a:rPr lang="ar-EG" sz="7200" b="1" dirty="0"/>
            </a:br>
            <a:endParaRPr lang="ar-JO" sz="7200" b="1" dirty="0">
              <a:solidFill>
                <a:srgbClr val="001E0E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268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عبادتك مالية ضلوعي </a:t>
            </a:r>
          </a:p>
          <a:p>
            <a:pPr algn="ctr" rtl="1"/>
            <a:r>
              <a:rPr lang="ar-EG" sz="8000" b="1" dirty="0"/>
              <a:t>ومجدك غايتي وجوعي</a:t>
            </a:r>
            <a:br>
              <a:rPr lang="ar-EG" sz="8000" b="1" dirty="0"/>
            </a:br>
            <a:r>
              <a:rPr lang="ar-EG" sz="8000" b="1" dirty="0"/>
              <a:t>وتتويجك يا يسوعي </a:t>
            </a:r>
          </a:p>
          <a:p>
            <a:pPr algn="ctr" rtl="1"/>
            <a:r>
              <a:rPr lang="ar-EG" sz="8000" b="1" dirty="0"/>
              <a:t>على الكل يفوق</a:t>
            </a:r>
          </a:p>
          <a:p>
            <a:pPr algn="ctr"/>
            <a:br>
              <a:rPr lang="ar-EG" sz="8000" b="1" dirty="0"/>
            </a:br>
            <a:endParaRPr lang="ar-JO" sz="8000" b="1" dirty="0">
              <a:solidFill>
                <a:srgbClr val="001E0E"/>
              </a:solidFill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2097</TotalTime>
  <Words>241</Words>
  <Application>Microsoft Office PowerPoint</Application>
  <PresentationFormat>On-screen Show (4:3)</PresentationFormat>
  <Paragraphs>61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319</cp:revision>
  <dcterms:created xsi:type="dcterms:W3CDTF">2021-12-07T14:30:00Z</dcterms:created>
  <dcterms:modified xsi:type="dcterms:W3CDTF">2024-04-17T12:44:33Z</dcterms:modified>
</cp:coreProperties>
</file>