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0" r:id="rId4"/>
    <p:sldId id="436" r:id="rId5"/>
    <p:sldId id="437" r:id="rId6"/>
    <p:sldId id="441" r:id="rId7"/>
    <p:sldId id="442" r:id="rId8"/>
    <p:sldId id="440" r:id="rId9"/>
    <p:sldId id="443" r:id="rId10"/>
    <p:sldId id="44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36"/>
            <p14:sldId id="437"/>
            <p14:sldId id="441"/>
            <p14:sldId id="442"/>
            <p14:sldId id="440"/>
            <p14:sldId id="443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7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جايين</a:t>
            </a:r>
            <a:r>
              <a:rPr lang="ar-EG" sz="7200" b="1" dirty="0"/>
              <a:t> يا أبانا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3042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بنصدق</a:t>
            </a:r>
            <a:r>
              <a:rPr lang="ar-EG" sz="8000" b="1" dirty="0">
                <a:solidFill>
                  <a:srgbClr val="00582A"/>
                </a:solidFill>
              </a:rPr>
              <a:t> كل وعودك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دانت في الوعد أمين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تملا حياتنا من جودك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مجداً ليك يا معين</a:t>
            </a:r>
            <a:endParaRPr lang="ar-SA" sz="80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584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</a:t>
            </a:r>
          </a:p>
          <a:p>
            <a:pPr algn="ctr"/>
            <a:r>
              <a:rPr lang="ar-EG" sz="7200" b="1" dirty="0"/>
              <a:t> (</a:t>
            </a:r>
            <a:r>
              <a:rPr lang="ar-EG" sz="7200" b="1" dirty="0" err="1"/>
              <a:t>جايين</a:t>
            </a:r>
            <a:r>
              <a:rPr lang="ar-EG" sz="7200" b="1" dirty="0"/>
              <a:t> يا أبانا اسمع لدعانا </a:t>
            </a:r>
          </a:p>
          <a:p>
            <a:pPr algn="ctr"/>
            <a:r>
              <a:rPr lang="ar-EG" sz="7200" b="1" dirty="0"/>
              <a:t>بتواضع يرجع شعبك</a:t>
            </a:r>
          </a:p>
          <a:p>
            <a:pPr algn="ctr"/>
            <a:r>
              <a:rPr lang="ar-EG" sz="7200" b="1" dirty="0"/>
              <a:t>يطلب رحمة من عندك </a:t>
            </a:r>
          </a:p>
          <a:p>
            <a:pPr algn="ctr"/>
            <a:r>
              <a:rPr lang="ar-EG" sz="7200" b="1" dirty="0"/>
              <a:t>بقلوب محتاجه إليك) 2</a:t>
            </a:r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ده رجانا فيك يا إلهنا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وهنستنى</a:t>
            </a:r>
            <a:r>
              <a:rPr lang="ar-EG" sz="7200" b="1" dirty="0">
                <a:solidFill>
                  <a:srgbClr val="00582A"/>
                </a:solidFill>
              </a:rPr>
              <a:t> المواعيد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نحوك نرفع أعيننا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وإيمانا فيك بيزيد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3042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بنصدق</a:t>
            </a:r>
            <a:r>
              <a:rPr lang="ar-EG" sz="8000" b="1" dirty="0">
                <a:solidFill>
                  <a:srgbClr val="00582A"/>
                </a:solidFill>
              </a:rPr>
              <a:t> كل وعودك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دانت في الوعد أمين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تملا حياتنا من جودك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مجداً ليك يا معين</a:t>
            </a:r>
            <a:endParaRPr lang="ar-SA" sz="80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7200" b="1" dirty="0"/>
              <a:t> (</a:t>
            </a:r>
            <a:r>
              <a:rPr lang="ar-EG" sz="6600" b="1" dirty="0"/>
              <a:t>أرضنا عطشانة بجروح مليانة </a:t>
            </a:r>
          </a:p>
          <a:p>
            <a:pPr algn="ctr"/>
            <a:r>
              <a:rPr lang="ar-EG" sz="7200" b="1" dirty="0"/>
              <a:t>من فيض حبك ترويهــــــــا </a:t>
            </a:r>
          </a:p>
          <a:p>
            <a:pPr algn="ctr"/>
            <a:r>
              <a:rPr lang="ar-EG" sz="7200" b="1" dirty="0"/>
              <a:t>لمسة إيدك تشفيهــــــــــــا </a:t>
            </a:r>
          </a:p>
          <a:p>
            <a:pPr algn="ctr"/>
            <a:r>
              <a:rPr lang="ar-EG" sz="7200" b="1" dirty="0"/>
              <a:t> تردها تاني إليــــــــــــــك)</a:t>
            </a:r>
            <a:r>
              <a:rPr lang="ar-EG" sz="6000" b="1" dirty="0"/>
              <a:t>2</a:t>
            </a:r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ده رجانا فيك يا إلهنا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وهنستنى</a:t>
            </a:r>
            <a:r>
              <a:rPr lang="ar-EG" sz="7200" b="1" dirty="0">
                <a:solidFill>
                  <a:srgbClr val="00582A"/>
                </a:solidFill>
              </a:rPr>
              <a:t> المواعيد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نحوك نرفع أعيننا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وإيمانا فيك بيزيد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71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3042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بنصدق</a:t>
            </a:r>
            <a:r>
              <a:rPr lang="ar-EG" sz="8000" b="1" dirty="0">
                <a:solidFill>
                  <a:srgbClr val="00582A"/>
                </a:solidFill>
              </a:rPr>
              <a:t> كل وعودك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دانت في الوعد أمين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تملا حياتنا من جودك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مجداً ليك يا معين</a:t>
            </a:r>
            <a:endParaRPr lang="ar-SA" sz="80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52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</a:t>
            </a:r>
          </a:p>
          <a:p>
            <a:pPr algn="ctr"/>
            <a:r>
              <a:rPr lang="ar-EG" sz="7200" b="1" dirty="0"/>
              <a:t> (</a:t>
            </a:r>
            <a:r>
              <a:rPr lang="ar-EG" sz="7200" b="1" dirty="0" err="1"/>
              <a:t>بنتوب</a:t>
            </a:r>
            <a:r>
              <a:rPr lang="ar-EG" sz="7200" b="1" dirty="0"/>
              <a:t> قدامك </a:t>
            </a:r>
            <a:r>
              <a:rPr lang="ar-EG" sz="7200" b="1" dirty="0" err="1"/>
              <a:t>بنعود</a:t>
            </a:r>
            <a:r>
              <a:rPr lang="ar-EG" sz="7200" b="1" dirty="0"/>
              <a:t> لحنانك </a:t>
            </a:r>
          </a:p>
          <a:p>
            <a:pPr algn="ctr"/>
            <a:r>
              <a:rPr lang="ar-EG" sz="7200" b="1" dirty="0"/>
              <a:t>نعلن ملكك في حياتنا </a:t>
            </a:r>
          </a:p>
          <a:p>
            <a:pPr algn="ctr"/>
            <a:r>
              <a:rPr lang="ar-EG" sz="7200" b="1" dirty="0"/>
              <a:t>في بيوتنا وفي </a:t>
            </a:r>
            <a:r>
              <a:rPr lang="ar-EG" sz="7200" b="1" dirty="0" err="1"/>
              <a:t>اجتماعتنا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وقلوبنا </a:t>
            </a:r>
            <a:r>
              <a:rPr lang="ar-EG" sz="7200" b="1" err="1"/>
              <a:t>بتسجد</a:t>
            </a:r>
            <a:r>
              <a:rPr lang="ar-EG" sz="7200" b="1"/>
              <a:t> ليــــــك</a:t>
            </a:r>
            <a:r>
              <a:rPr lang="ar-EG" sz="7200" b="1" dirty="0"/>
              <a:t>) </a:t>
            </a:r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ده رجانا فيك يا إلهنا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وهنستنى</a:t>
            </a:r>
            <a:r>
              <a:rPr lang="ar-EG" sz="7200" b="1" dirty="0">
                <a:solidFill>
                  <a:srgbClr val="00582A"/>
                </a:solidFill>
              </a:rPr>
              <a:t> المواعيد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نحوك نرفع أعيننا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وإيمانا فيك بيزيد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30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</TotalTime>
  <Words>171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315</cp:revision>
  <dcterms:created xsi:type="dcterms:W3CDTF">2021-12-07T14:30:00Z</dcterms:created>
  <dcterms:modified xsi:type="dcterms:W3CDTF">2024-04-17T12:49:33Z</dcterms:modified>
</cp:coreProperties>
</file>