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75" r:id="rId2"/>
    <p:sldId id="428" r:id="rId3"/>
    <p:sldId id="420" r:id="rId4"/>
    <p:sldId id="436" r:id="rId5"/>
    <p:sldId id="437" r:id="rId6"/>
    <p:sldId id="441" r:id="rId7"/>
    <p:sldId id="442" r:id="rId8"/>
    <p:sldId id="440" r:id="rId9"/>
    <p:sldId id="443" r:id="rId10"/>
    <p:sldId id="444" r:id="rId11"/>
    <p:sldId id="293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428"/>
            <p14:sldId id="420"/>
            <p14:sldId id="436"/>
            <p14:sldId id="437"/>
            <p14:sldId id="441"/>
            <p14:sldId id="442"/>
            <p14:sldId id="440"/>
            <p14:sldId id="443"/>
            <p14:sldId id="444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41" autoAdjust="0"/>
    <p:restoredTop sz="94660"/>
  </p:normalViewPr>
  <p:slideViewPr>
    <p:cSldViewPr>
      <p:cViewPr varScale="1">
        <p:scale>
          <a:sx n="57" d="100"/>
          <a:sy n="57" d="100"/>
        </p:scale>
        <p:origin x="72" y="28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4/17/2024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4/17/2024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304800"/>
            <a:ext cx="91440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 err="1"/>
              <a:t>ترنمية</a:t>
            </a:r>
            <a:r>
              <a:rPr lang="ar-EG" sz="7200" b="1" dirty="0"/>
              <a:t> </a:t>
            </a:r>
          </a:p>
          <a:p>
            <a:pPr algn="ctr" rtl="1">
              <a:lnSpc>
                <a:spcPct val="150000"/>
              </a:lnSpc>
            </a:pPr>
            <a:r>
              <a:rPr lang="ar-EG" sz="7200" b="1" dirty="0" err="1"/>
              <a:t>جايين</a:t>
            </a:r>
            <a:r>
              <a:rPr lang="ar-EG" sz="7200" b="1" dirty="0"/>
              <a:t> يا أبانا</a:t>
            </a:r>
            <a:endParaRPr lang="ar-EG" sz="60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-304264"/>
            <a:ext cx="9982199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br>
              <a:rPr lang="ar-EG" sz="8000" b="1" dirty="0">
                <a:solidFill>
                  <a:srgbClr val="00582A"/>
                </a:solidFill>
              </a:rPr>
            </a:br>
            <a:r>
              <a:rPr lang="ar-EG" sz="8000" b="1" dirty="0" err="1">
                <a:solidFill>
                  <a:srgbClr val="00582A"/>
                </a:solidFill>
              </a:rPr>
              <a:t>بنصدق</a:t>
            </a:r>
            <a:r>
              <a:rPr lang="ar-EG" sz="8000" b="1" dirty="0">
                <a:solidFill>
                  <a:srgbClr val="00582A"/>
                </a:solidFill>
              </a:rPr>
              <a:t> كل وعودك</a:t>
            </a:r>
          </a:p>
          <a:p>
            <a:pPr algn="ctr"/>
            <a:r>
              <a:rPr lang="ar-EG" sz="8000" b="1" dirty="0">
                <a:solidFill>
                  <a:srgbClr val="00582A"/>
                </a:solidFill>
              </a:rPr>
              <a:t> دانت في الوعد أمين </a:t>
            </a:r>
          </a:p>
          <a:p>
            <a:pPr algn="ctr"/>
            <a:r>
              <a:rPr lang="ar-EG" sz="8000" b="1" dirty="0">
                <a:solidFill>
                  <a:srgbClr val="00582A"/>
                </a:solidFill>
              </a:rPr>
              <a:t>تملا حياتنا من جودك </a:t>
            </a:r>
          </a:p>
          <a:p>
            <a:pPr algn="ctr"/>
            <a:r>
              <a:rPr lang="ar-EG" sz="8000" b="1" dirty="0">
                <a:solidFill>
                  <a:srgbClr val="00582A"/>
                </a:solidFill>
              </a:rPr>
              <a:t>مجداً ليك يا معين</a:t>
            </a:r>
            <a:endParaRPr lang="ar-SA" sz="8000" b="1" dirty="0">
              <a:solidFill>
                <a:srgbClr val="00582A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95842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381000"/>
            <a:ext cx="9982199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000" b="1" dirty="0"/>
              <a:t>1- </a:t>
            </a:r>
          </a:p>
          <a:p>
            <a:pPr algn="ctr"/>
            <a:r>
              <a:rPr lang="ar-EG" sz="7200" b="1" dirty="0"/>
              <a:t> (</a:t>
            </a:r>
            <a:r>
              <a:rPr lang="ar-EG" sz="7200" b="1" dirty="0" err="1"/>
              <a:t>جايين</a:t>
            </a:r>
            <a:r>
              <a:rPr lang="ar-EG" sz="7200" b="1" dirty="0"/>
              <a:t> يا أبانا اسمع لدعانا </a:t>
            </a:r>
          </a:p>
          <a:p>
            <a:pPr algn="ctr"/>
            <a:r>
              <a:rPr lang="ar-EG" sz="7200" b="1" dirty="0"/>
              <a:t>بتواضع يرجع شعبك</a:t>
            </a:r>
          </a:p>
          <a:p>
            <a:pPr algn="ctr"/>
            <a:r>
              <a:rPr lang="ar-EG" sz="7200" b="1" dirty="0"/>
              <a:t>يطلب رحمة من عندك </a:t>
            </a:r>
          </a:p>
          <a:p>
            <a:pPr algn="ctr"/>
            <a:r>
              <a:rPr lang="ar-EG" sz="7200" b="1" dirty="0"/>
              <a:t>بقلوب محتاجه إليك) 2</a:t>
            </a:r>
            <a:br>
              <a:rPr lang="ar-EG" sz="7200" b="1" dirty="0"/>
            </a:br>
            <a:endParaRPr lang="ar-JO" sz="7200" b="1" dirty="0">
              <a:solidFill>
                <a:srgbClr val="001E0E"/>
              </a:solidFill>
              <a:cs typeface="Arial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346293"/>
            <a:ext cx="9982199" cy="78483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7200" b="1" dirty="0">
                <a:solidFill>
                  <a:srgbClr val="00582A"/>
                </a:solidFill>
              </a:rPr>
              <a:t>القرار : </a:t>
            </a:r>
          </a:p>
          <a:p>
            <a:pPr algn="ctr"/>
            <a:r>
              <a:rPr lang="ar-EG" sz="7200" b="1" dirty="0">
                <a:solidFill>
                  <a:srgbClr val="00582A"/>
                </a:solidFill>
              </a:rPr>
              <a:t> ده رجانا فيك يا إلهنا </a:t>
            </a:r>
          </a:p>
          <a:p>
            <a:pPr algn="ctr"/>
            <a:r>
              <a:rPr lang="ar-EG" sz="7200" b="1" dirty="0" err="1">
                <a:solidFill>
                  <a:srgbClr val="00582A"/>
                </a:solidFill>
              </a:rPr>
              <a:t>وهنستنى</a:t>
            </a:r>
            <a:r>
              <a:rPr lang="ar-EG" sz="7200" b="1" dirty="0">
                <a:solidFill>
                  <a:srgbClr val="00582A"/>
                </a:solidFill>
              </a:rPr>
              <a:t> المواعيد </a:t>
            </a:r>
          </a:p>
          <a:p>
            <a:pPr algn="ctr"/>
            <a:r>
              <a:rPr lang="ar-EG" sz="7200" b="1" dirty="0">
                <a:solidFill>
                  <a:srgbClr val="00582A"/>
                </a:solidFill>
              </a:rPr>
              <a:t>نحوك نرفع أعيننا </a:t>
            </a:r>
          </a:p>
          <a:p>
            <a:pPr algn="ctr"/>
            <a:r>
              <a:rPr lang="ar-EG" sz="7200" b="1" dirty="0">
                <a:solidFill>
                  <a:srgbClr val="00582A"/>
                </a:solidFill>
              </a:rPr>
              <a:t>وإيمانا فيك بيزيد</a:t>
            </a:r>
            <a:br>
              <a:rPr lang="ar-EG" sz="7200" b="1" dirty="0">
                <a:solidFill>
                  <a:srgbClr val="00582A"/>
                </a:solidFill>
              </a:rPr>
            </a:br>
            <a:br>
              <a:rPr lang="ar-EG" sz="7200" b="1" dirty="0">
                <a:solidFill>
                  <a:srgbClr val="00582A"/>
                </a:solidFill>
              </a:rPr>
            </a:br>
            <a:endParaRPr lang="ar-SA" sz="7200" b="1" dirty="0">
              <a:solidFill>
                <a:srgbClr val="00582A"/>
              </a:solidFill>
              <a:cs typeface="Arial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-304264"/>
            <a:ext cx="9982199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br>
              <a:rPr lang="ar-EG" sz="8000" b="1" dirty="0">
                <a:solidFill>
                  <a:srgbClr val="00582A"/>
                </a:solidFill>
              </a:rPr>
            </a:br>
            <a:r>
              <a:rPr lang="ar-EG" sz="8000" b="1" dirty="0" err="1">
                <a:solidFill>
                  <a:srgbClr val="00582A"/>
                </a:solidFill>
              </a:rPr>
              <a:t>بنصدق</a:t>
            </a:r>
            <a:r>
              <a:rPr lang="ar-EG" sz="8000" b="1" dirty="0">
                <a:solidFill>
                  <a:srgbClr val="00582A"/>
                </a:solidFill>
              </a:rPr>
              <a:t> كل وعودك</a:t>
            </a:r>
          </a:p>
          <a:p>
            <a:pPr algn="ctr"/>
            <a:r>
              <a:rPr lang="ar-EG" sz="8000" b="1" dirty="0">
                <a:solidFill>
                  <a:srgbClr val="00582A"/>
                </a:solidFill>
              </a:rPr>
              <a:t> دانت في الوعد أمين </a:t>
            </a:r>
          </a:p>
          <a:p>
            <a:pPr algn="ctr"/>
            <a:r>
              <a:rPr lang="ar-EG" sz="8000" b="1" dirty="0">
                <a:solidFill>
                  <a:srgbClr val="00582A"/>
                </a:solidFill>
              </a:rPr>
              <a:t>تملا حياتنا من جودك </a:t>
            </a:r>
          </a:p>
          <a:p>
            <a:pPr algn="ctr"/>
            <a:r>
              <a:rPr lang="ar-EG" sz="8000" b="1" dirty="0">
                <a:solidFill>
                  <a:srgbClr val="00582A"/>
                </a:solidFill>
              </a:rPr>
              <a:t>مجداً ليك يا معين</a:t>
            </a:r>
            <a:endParaRPr lang="ar-SA" sz="8000" b="1" dirty="0">
              <a:solidFill>
                <a:srgbClr val="00582A"/>
              </a:solidFill>
              <a:cs typeface="Arial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454759"/>
            <a:ext cx="9982199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000" b="1" dirty="0"/>
              <a:t>2- </a:t>
            </a:r>
          </a:p>
          <a:p>
            <a:pPr algn="ctr"/>
            <a:r>
              <a:rPr lang="ar-EG" sz="7200" b="1" dirty="0"/>
              <a:t> (</a:t>
            </a:r>
            <a:r>
              <a:rPr lang="ar-EG" sz="6600" b="1" dirty="0"/>
              <a:t>أرضنا عطشانة بجروح مليانة </a:t>
            </a:r>
          </a:p>
          <a:p>
            <a:pPr algn="ctr"/>
            <a:r>
              <a:rPr lang="ar-EG" sz="7200" b="1" dirty="0"/>
              <a:t>من فيض حبك ترويهــــــــا </a:t>
            </a:r>
          </a:p>
          <a:p>
            <a:pPr algn="ctr"/>
            <a:r>
              <a:rPr lang="ar-EG" sz="7200" b="1" dirty="0"/>
              <a:t>لمسة إيدك تشفيهــــــــــــا </a:t>
            </a:r>
          </a:p>
          <a:p>
            <a:pPr algn="ctr"/>
            <a:r>
              <a:rPr lang="ar-EG" sz="7200" b="1" dirty="0"/>
              <a:t> تردها تاني إليــــــــــــــك)</a:t>
            </a:r>
            <a:r>
              <a:rPr lang="ar-EG" sz="6000" b="1" dirty="0"/>
              <a:t>2</a:t>
            </a:r>
            <a:br>
              <a:rPr lang="ar-EG" sz="7200" b="1" dirty="0"/>
            </a:br>
            <a:endParaRPr lang="ar-JO" sz="7200" b="1" dirty="0">
              <a:solidFill>
                <a:srgbClr val="001E0E"/>
              </a:solidFill>
              <a:cs typeface="Arial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346293"/>
            <a:ext cx="9982199" cy="78483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7200" b="1" dirty="0">
                <a:solidFill>
                  <a:srgbClr val="00582A"/>
                </a:solidFill>
              </a:rPr>
              <a:t>القرار : </a:t>
            </a:r>
          </a:p>
          <a:p>
            <a:pPr algn="ctr"/>
            <a:r>
              <a:rPr lang="ar-EG" sz="7200" b="1" dirty="0">
                <a:solidFill>
                  <a:srgbClr val="00582A"/>
                </a:solidFill>
              </a:rPr>
              <a:t> ده رجانا فيك يا إلهنا </a:t>
            </a:r>
          </a:p>
          <a:p>
            <a:pPr algn="ctr"/>
            <a:r>
              <a:rPr lang="ar-EG" sz="7200" b="1" dirty="0" err="1">
                <a:solidFill>
                  <a:srgbClr val="00582A"/>
                </a:solidFill>
              </a:rPr>
              <a:t>وهنستنى</a:t>
            </a:r>
            <a:r>
              <a:rPr lang="ar-EG" sz="7200" b="1" dirty="0">
                <a:solidFill>
                  <a:srgbClr val="00582A"/>
                </a:solidFill>
              </a:rPr>
              <a:t> المواعيد </a:t>
            </a:r>
          </a:p>
          <a:p>
            <a:pPr algn="ctr"/>
            <a:r>
              <a:rPr lang="ar-EG" sz="7200" b="1" dirty="0">
                <a:solidFill>
                  <a:srgbClr val="00582A"/>
                </a:solidFill>
              </a:rPr>
              <a:t>نحوك نرفع أعيننا </a:t>
            </a:r>
          </a:p>
          <a:p>
            <a:pPr algn="ctr"/>
            <a:r>
              <a:rPr lang="ar-EG" sz="7200" b="1" dirty="0">
                <a:solidFill>
                  <a:srgbClr val="00582A"/>
                </a:solidFill>
              </a:rPr>
              <a:t>وإيمانا فيك بيزيد</a:t>
            </a:r>
            <a:br>
              <a:rPr lang="ar-EG" sz="7200" b="1" dirty="0">
                <a:solidFill>
                  <a:srgbClr val="00582A"/>
                </a:solidFill>
              </a:rPr>
            </a:br>
            <a:br>
              <a:rPr lang="ar-EG" sz="7200" b="1" dirty="0">
                <a:solidFill>
                  <a:srgbClr val="00582A"/>
                </a:solidFill>
              </a:rPr>
            </a:br>
            <a:endParaRPr lang="ar-SA" sz="7200" b="1" dirty="0">
              <a:solidFill>
                <a:srgbClr val="00582A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17171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-304264"/>
            <a:ext cx="9982199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br>
              <a:rPr lang="ar-EG" sz="8000" b="1" dirty="0">
                <a:solidFill>
                  <a:srgbClr val="00582A"/>
                </a:solidFill>
              </a:rPr>
            </a:br>
            <a:r>
              <a:rPr lang="ar-EG" sz="8000" b="1" dirty="0" err="1">
                <a:solidFill>
                  <a:srgbClr val="00582A"/>
                </a:solidFill>
              </a:rPr>
              <a:t>بنصدق</a:t>
            </a:r>
            <a:r>
              <a:rPr lang="ar-EG" sz="8000" b="1" dirty="0">
                <a:solidFill>
                  <a:srgbClr val="00582A"/>
                </a:solidFill>
              </a:rPr>
              <a:t> كل وعودك</a:t>
            </a:r>
          </a:p>
          <a:p>
            <a:pPr algn="ctr"/>
            <a:r>
              <a:rPr lang="ar-EG" sz="8000" b="1" dirty="0">
                <a:solidFill>
                  <a:srgbClr val="00582A"/>
                </a:solidFill>
              </a:rPr>
              <a:t> دانت في الوعد أمين </a:t>
            </a:r>
          </a:p>
          <a:p>
            <a:pPr algn="ctr"/>
            <a:r>
              <a:rPr lang="ar-EG" sz="8000" b="1" dirty="0">
                <a:solidFill>
                  <a:srgbClr val="00582A"/>
                </a:solidFill>
              </a:rPr>
              <a:t>تملا حياتنا من جودك </a:t>
            </a:r>
          </a:p>
          <a:p>
            <a:pPr algn="ctr"/>
            <a:r>
              <a:rPr lang="ar-EG" sz="8000" b="1" dirty="0">
                <a:solidFill>
                  <a:srgbClr val="00582A"/>
                </a:solidFill>
              </a:rPr>
              <a:t>مجداً ليك يا معين</a:t>
            </a:r>
            <a:endParaRPr lang="ar-SA" sz="8000" b="1" dirty="0">
              <a:solidFill>
                <a:srgbClr val="00582A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25231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454759"/>
            <a:ext cx="9982199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000" b="1" dirty="0"/>
              <a:t>3- </a:t>
            </a:r>
          </a:p>
          <a:p>
            <a:pPr algn="ctr"/>
            <a:r>
              <a:rPr lang="ar-EG" sz="7200" b="1" dirty="0"/>
              <a:t> (</a:t>
            </a:r>
            <a:r>
              <a:rPr lang="ar-EG" sz="7200" b="1" dirty="0" err="1"/>
              <a:t>بنتوب</a:t>
            </a:r>
            <a:r>
              <a:rPr lang="ar-EG" sz="7200" b="1" dirty="0"/>
              <a:t> قدامك </a:t>
            </a:r>
            <a:r>
              <a:rPr lang="ar-EG" sz="7200" b="1" dirty="0" err="1"/>
              <a:t>بنعود</a:t>
            </a:r>
            <a:r>
              <a:rPr lang="ar-EG" sz="7200" b="1" dirty="0"/>
              <a:t> لحنانك </a:t>
            </a:r>
          </a:p>
          <a:p>
            <a:pPr algn="ctr"/>
            <a:r>
              <a:rPr lang="ar-EG" sz="7200" b="1" dirty="0"/>
              <a:t>نعلن ملكك في حياتنا </a:t>
            </a:r>
          </a:p>
          <a:p>
            <a:pPr algn="ctr"/>
            <a:r>
              <a:rPr lang="ar-EG" sz="7200" b="1" dirty="0"/>
              <a:t>في بيوتنا وفي </a:t>
            </a:r>
            <a:r>
              <a:rPr lang="ar-EG" sz="7200" b="1" dirty="0" err="1"/>
              <a:t>اجتماعتنا</a:t>
            </a:r>
            <a:r>
              <a:rPr lang="ar-EG" sz="7200" b="1" dirty="0"/>
              <a:t> </a:t>
            </a:r>
          </a:p>
          <a:p>
            <a:pPr algn="ctr"/>
            <a:r>
              <a:rPr lang="ar-EG" sz="7200" b="1" dirty="0"/>
              <a:t>وقلوبنا </a:t>
            </a:r>
            <a:r>
              <a:rPr lang="ar-EG" sz="7200" b="1" err="1"/>
              <a:t>بتسجد</a:t>
            </a:r>
            <a:r>
              <a:rPr lang="ar-EG" sz="7200" b="1"/>
              <a:t> ليــــــك</a:t>
            </a:r>
            <a:r>
              <a:rPr lang="ar-EG" sz="7200" b="1" dirty="0"/>
              <a:t>) </a:t>
            </a:r>
            <a:br>
              <a:rPr lang="ar-EG" sz="7200" b="1" dirty="0"/>
            </a:br>
            <a:endParaRPr lang="ar-JO" sz="7200" b="1" dirty="0">
              <a:solidFill>
                <a:srgbClr val="001E0E"/>
              </a:solidFill>
              <a:cs typeface="Arial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346293"/>
            <a:ext cx="9982199" cy="78483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7200" b="1" dirty="0">
                <a:solidFill>
                  <a:srgbClr val="00582A"/>
                </a:solidFill>
              </a:rPr>
              <a:t>القرار : </a:t>
            </a:r>
          </a:p>
          <a:p>
            <a:pPr algn="ctr"/>
            <a:r>
              <a:rPr lang="ar-EG" sz="7200" b="1" dirty="0">
                <a:solidFill>
                  <a:srgbClr val="00582A"/>
                </a:solidFill>
              </a:rPr>
              <a:t> ده رجانا فيك يا إلهنا </a:t>
            </a:r>
          </a:p>
          <a:p>
            <a:pPr algn="ctr"/>
            <a:r>
              <a:rPr lang="ar-EG" sz="7200" b="1" dirty="0" err="1">
                <a:solidFill>
                  <a:srgbClr val="00582A"/>
                </a:solidFill>
              </a:rPr>
              <a:t>وهنستنى</a:t>
            </a:r>
            <a:r>
              <a:rPr lang="ar-EG" sz="7200" b="1" dirty="0">
                <a:solidFill>
                  <a:srgbClr val="00582A"/>
                </a:solidFill>
              </a:rPr>
              <a:t> المواعيد </a:t>
            </a:r>
          </a:p>
          <a:p>
            <a:pPr algn="ctr"/>
            <a:r>
              <a:rPr lang="ar-EG" sz="7200" b="1" dirty="0">
                <a:solidFill>
                  <a:srgbClr val="00582A"/>
                </a:solidFill>
              </a:rPr>
              <a:t>نحوك نرفع أعيننا </a:t>
            </a:r>
          </a:p>
          <a:p>
            <a:pPr algn="ctr"/>
            <a:r>
              <a:rPr lang="ar-EG" sz="7200" b="1" dirty="0">
                <a:solidFill>
                  <a:srgbClr val="00582A"/>
                </a:solidFill>
              </a:rPr>
              <a:t>وإيمانا فيك بيزيد</a:t>
            </a:r>
            <a:br>
              <a:rPr lang="ar-EG" sz="7200" b="1" dirty="0">
                <a:solidFill>
                  <a:srgbClr val="00582A"/>
                </a:solidFill>
              </a:rPr>
            </a:br>
            <a:br>
              <a:rPr lang="ar-EG" sz="7200" b="1" dirty="0">
                <a:solidFill>
                  <a:srgbClr val="00582A"/>
                </a:solidFill>
              </a:rPr>
            </a:br>
            <a:endParaRPr lang="ar-SA" sz="7200" b="1" dirty="0">
              <a:solidFill>
                <a:srgbClr val="00582A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7300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2093</TotalTime>
  <Words>171</Words>
  <Application>Microsoft Office PowerPoint</Application>
  <PresentationFormat>On-screen Show (4:3)</PresentationFormat>
  <Paragraphs>44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315</cp:revision>
  <dcterms:created xsi:type="dcterms:W3CDTF">2021-12-07T14:30:00Z</dcterms:created>
  <dcterms:modified xsi:type="dcterms:W3CDTF">2024-04-17T12:49:33Z</dcterms:modified>
</cp:coreProperties>
</file>