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20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29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72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جاي</a:t>
            </a:r>
            <a:r>
              <a:rPr lang="ar-EG" sz="7200" b="1" dirty="0"/>
              <a:t> </a:t>
            </a:r>
            <a:r>
              <a:rPr lang="ar-EG" sz="7200" b="1" dirty="0" err="1"/>
              <a:t>لك</a:t>
            </a:r>
            <a:r>
              <a:rPr lang="ar-EG" sz="7200" b="1" dirty="0"/>
              <a:t> يا يسوع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على الماضي ندوس 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نكسر عندك </a:t>
            </a:r>
            <a:r>
              <a:rPr lang="ar-EG" sz="8800" b="1" dirty="0" err="1">
                <a:solidFill>
                  <a:srgbClr val="00582A"/>
                </a:solidFill>
              </a:rPr>
              <a:t>أطياب</a:t>
            </a:r>
            <a:endParaRPr lang="ar-SA" sz="88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 </a:t>
            </a:r>
          </a:p>
          <a:p>
            <a:pPr algn="ctr"/>
            <a:r>
              <a:rPr lang="ar-EG" sz="6600" b="1" dirty="0"/>
              <a:t> (</a:t>
            </a:r>
            <a:r>
              <a:rPr lang="ar-EG" sz="6600" b="1" dirty="0" err="1"/>
              <a:t>جايلك</a:t>
            </a:r>
            <a:r>
              <a:rPr lang="ar-EG" sz="6600" b="1" dirty="0"/>
              <a:t> يا يسوع مشتاق أتغير </a:t>
            </a:r>
          </a:p>
          <a:p>
            <a:pPr algn="ctr"/>
            <a:r>
              <a:rPr lang="ar-EG" sz="6600" b="1" dirty="0"/>
              <a:t>في </a:t>
            </a:r>
            <a:r>
              <a:rPr lang="ar-EG" sz="6600" b="1" dirty="0" err="1"/>
              <a:t>إيدي</a:t>
            </a:r>
            <a:r>
              <a:rPr lang="ar-EG" sz="6600" b="1" dirty="0"/>
              <a:t> قيود مهموم متحير)2</a:t>
            </a:r>
            <a:br>
              <a:rPr lang="ar-EG" sz="6600" b="1" dirty="0"/>
            </a:br>
            <a:r>
              <a:rPr lang="ar-EG" sz="6600" b="1" dirty="0"/>
              <a:t>شخصك وحده هو اللي يغير </a:t>
            </a:r>
          </a:p>
          <a:p>
            <a:pPr algn="ctr"/>
            <a:r>
              <a:rPr lang="ar-EG" sz="6600" b="1" dirty="0"/>
              <a:t>ولا يوم إبليس يأسر ويعير</a:t>
            </a:r>
            <a:br>
              <a:rPr lang="ar-EG" sz="6600" b="1" dirty="0"/>
            </a:br>
            <a:endParaRPr lang="ar-JO" sz="66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(وحدك يا يسوع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ترفع كل الأتعاب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دمك يا يسوع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مرشوش على الأعتاب)2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على الماضي ندوس 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نكسر عندك </a:t>
            </a:r>
            <a:r>
              <a:rPr lang="ar-EG" sz="8800" b="1" dirty="0" err="1">
                <a:solidFill>
                  <a:srgbClr val="00582A"/>
                </a:solidFill>
              </a:rPr>
              <a:t>أطياب</a:t>
            </a:r>
            <a:endParaRPr lang="ar-SA" sz="88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7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 </a:t>
            </a:r>
          </a:p>
          <a:p>
            <a:pPr algn="ctr"/>
            <a:r>
              <a:rPr lang="ar-EG" sz="6600" b="1" dirty="0"/>
              <a:t> (أسجد وأركع يا يسوع قدامك </a:t>
            </a:r>
          </a:p>
          <a:p>
            <a:pPr algn="ctr"/>
            <a:r>
              <a:rPr lang="ar-EG" sz="6600" b="1" dirty="0"/>
              <a:t>وأنا </a:t>
            </a:r>
            <a:r>
              <a:rPr lang="ar-EG" sz="6600" b="1" dirty="0" err="1"/>
              <a:t>زي</a:t>
            </a:r>
            <a:r>
              <a:rPr lang="ar-EG" sz="6600" b="1" dirty="0"/>
              <a:t> </a:t>
            </a:r>
            <a:r>
              <a:rPr lang="ar-EG" sz="6600" b="1" dirty="0" err="1"/>
              <a:t>فطيم</a:t>
            </a:r>
            <a:r>
              <a:rPr lang="ar-EG" sz="6600" b="1" dirty="0"/>
              <a:t> يجري لأحضانك)</a:t>
            </a:r>
            <a:r>
              <a:rPr lang="ar-EG" sz="4800" b="1" dirty="0"/>
              <a:t>2</a:t>
            </a:r>
            <a:br>
              <a:rPr lang="ar-EG" sz="6600" b="1" dirty="0"/>
            </a:br>
            <a:r>
              <a:rPr lang="ar-EG" sz="6600" b="1" dirty="0"/>
              <a:t>طعم الحرية </a:t>
            </a:r>
            <a:r>
              <a:rPr lang="ar-EG" sz="6600" b="1" dirty="0" err="1"/>
              <a:t>هادوق</a:t>
            </a:r>
            <a:r>
              <a:rPr lang="ar-EG" sz="6600" b="1" dirty="0"/>
              <a:t> وسلامك </a:t>
            </a:r>
          </a:p>
          <a:p>
            <a:pPr algn="ctr"/>
            <a:r>
              <a:rPr lang="ar-EG" sz="6600" b="1" dirty="0" err="1"/>
              <a:t>حاسس</a:t>
            </a:r>
            <a:r>
              <a:rPr lang="ar-EG" sz="6600" b="1" dirty="0"/>
              <a:t> بأمان يرويني حنانك</a:t>
            </a:r>
            <a:br>
              <a:rPr lang="ar-EG" sz="6600" b="1" dirty="0"/>
            </a:br>
            <a:endParaRPr lang="ar-JO" sz="66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(وحدك يا يسوع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ترفع كل الأتعاب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دمك يا يسوع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مرشوش على الأعتاب)2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على الماضي ندوس 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نكسر عندك </a:t>
            </a:r>
            <a:r>
              <a:rPr lang="ar-EG" sz="8800" b="1" dirty="0" err="1">
                <a:solidFill>
                  <a:srgbClr val="00582A"/>
                </a:solidFill>
              </a:rPr>
              <a:t>أطياب</a:t>
            </a:r>
            <a:endParaRPr lang="ar-SA" sz="88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3- </a:t>
            </a:r>
          </a:p>
          <a:p>
            <a:pPr algn="ctr"/>
            <a:r>
              <a:rPr lang="ar-EG" sz="6600" b="1" dirty="0"/>
              <a:t> (أهتف لاسمه وأرفع له نشيدي </a:t>
            </a:r>
          </a:p>
          <a:p>
            <a:pPr algn="ctr"/>
            <a:r>
              <a:rPr lang="ar-EG" sz="6600" b="1" dirty="0"/>
              <a:t>حقه في قلبي سلطانه في </a:t>
            </a:r>
            <a:r>
              <a:rPr lang="ar-EG" sz="6600" b="1" dirty="0" err="1"/>
              <a:t>إيدي</a:t>
            </a:r>
            <a:r>
              <a:rPr lang="ar-EG" sz="6600" b="1" dirty="0"/>
              <a:t>)</a:t>
            </a:r>
            <a:r>
              <a:rPr lang="ar-EG" sz="5400" b="1" dirty="0"/>
              <a:t>2</a:t>
            </a:r>
            <a:br>
              <a:rPr lang="ar-EG" sz="6600" b="1" dirty="0"/>
            </a:br>
            <a:r>
              <a:rPr lang="ar-EG" sz="6600" b="1" dirty="0"/>
              <a:t>نلت الحرية اليوم يوم عيدي </a:t>
            </a:r>
          </a:p>
          <a:p>
            <a:pPr algn="ctr"/>
            <a:r>
              <a:rPr lang="ar-EG" sz="6600" b="1" dirty="0"/>
              <a:t>قلبي فرحان مسرور </a:t>
            </a:r>
            <a:r>
              <a:rPr lang="ar-EG" sz="6600" b="1" dirty="0" err="1"/>
              <a:t>ييغني</a:t>
            </a:r>
            <a:br>
              <a:rPr lang="ar-EG" sz="6600" b="1" dirty="0"/>
            </a:br>
            <a:endParaRPr lang="ar-JO" sz="66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(وحدك يا يسوع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ترفع كل الأتعاب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دمك يا يسوع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مرشوش على الأعتاب)2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2087</TotalTime>
  <Words>159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313</cp:revision>
  <dcterms:created xsi:type="dcterms:W3CDTF">2021-12-07T14:30:00Z</dcterms:created>
  <dcterms:modified xsi:type="dcterms:W3CDTF">2024-04-17T12:46:07Z</dcterms:modified>
</cp:coreProperties>
</file>