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14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4"/>
            <p14:sldId id="318"/>
            <p14:sldId id="319"/>
            <p14:sldId id="320"/>
            <p14:sldId id="321"/>
            <p14:sldId id="322"/>
            <p14:sldId id="323"/>
            <p14:sldId id="32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000" b="1" dirty="0"/>
              <a:t>جاي بذبيحِة حَمد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1-</a:t>
            </a:r>
            <a:r>
              <a:rPr kumimoji="0" lang="ar-EG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lang="ar-EG" sz="4000" b="1" dirty="0">
                <a:cs typeface="+mn-cs"/>
              </a:rPr>
              <a:t>(</a:t>
            </a:r>
            <a:r>
              <a:rPr lang="ar-SA" sz="4000" b="1" dirty="0">
                <a:cs typeface="+mn-cs"/>
              </a:rPr>
              <a:t>جاي بذبيح</a:t>
            </a:r>
            <a:r>
              <a:rPr lang="ar-EG" sz="4000" b="1" dirty="0">
                <a:cs typeface="+mn-cs"/>
              </a:rPr>
              <a:t>ِ</a:t>
            </a:r>
            <a:r>
              <a:rPr lang="ar-SA" sz="4000" b="1" dirty="0">
                <a:cs typeface="+mn-cs"/>
              </a:rPr>
              <a:t>ة ح</a:t>
            </a:r>
            <a:r>
              <a:rPr lang="ar-EG" sz="4000" b="1" dirty="0">
                <a:cs typeface="+mn-cs"/>
              </a:rPr>
              <a:t>َ</a:t>
            </a:r>
            <a:r>
              <a:rPr lang="ar-SA" sz="4000" b="1" dirty="0">
                <a:cs typeface="+mn-cs"/>
              </a:rPr>
              <a:t>م</a:t>
            </a:r>
            <a:r>
              <a:rPr lang="ar-EG" sz="4000" b="1" dirty="0">
                <a:cs typeface="+mn-cs"/>
              </a:rPr>
              <a:t>ْ</a:t>
            </a:r>
            <a:r>
              <a:rPr lang="ar-SA" sz="4000" b="1" dirty="0">
                <a:cs typeface="+mn-cs"/>
              </a:rPr>
              <a:t>د</a:t>
            </a:r>
            <a:r>
              <a:rPr lang="ar-EG" sz="4000" b="1" dirty="0">
                <a:cs typeface="+mn-cs"/>
              </a:rPr>
              <a:t> </a:t>
            </a:r>
            <a:r>
              <a:rPr lang="ar-SA" sz="4000" b="1" dirty="0">
                <a:cs typeface="+mn-cs"/>
              </a:rPr>
              <a:t>بأقد</a:t>
            </a:r>
            <a:r>
              <a:rPr lang="ar-EG" sz="4000" b="1" dirty="0">
                <a:cs typeface="+mn-cs"/>
              </a:rPr>
              <a:t>ِّ</a:t>
            </a:r>
            <a:r>
              <a:rPr lang="ar-SA" sz="4000" b="1" dirty="0">
                <a:cs typeface="+mn-cs"/>
              </a:rPr>
              <a:t>م</a:t>
            </a:r>
            <a:r>
              <a:rPr lang="ar-EG" sz="4000" b="1" dirty="0">
                <a:cs typeface="+mn-cs"/>
              </a:rPr>
              <a:t>ْ</a:t>
            </a:r>
            <a:r>
              <a:rPr lang="ar-SA" sz="4000" b="1" dirty="0">
                <a:cs typeface="+mn-cs"/>
              </a:rPr>
              <a:t>ها بقلبي الفرح</a:t>
            </a:r>
            <a:r>
              <a:rPr lang="ar-EG" sz="4000" b="1" dirty="0">
                <a:cs typeface="+mn-cs"/>
              </a:rPr>
              <a:t>ـ</a:t>
            </a:r>
            <a:r>
              <a:rPr lang="ar-SA" sz="4000" b="1" dirty="0">
                <a:cs typeface="+mn-cs"/>
              </a:rPr>
              <a:t>ان</a:t>
            </a:r>
            <a:br>
              <a:rPr lang="ar-EG" sz="4000" b="1" dirty="0">
                <a:cs typeface="+mn-cs"/>
              </a:rPr>
            </a:br>
            <a:r>
              <a:rPr lang="ar-SA" sz="4000" b="1" dirty="0">
                <a:cs typeface="+mn-cs"/>
              </a:rPr>
              <a:t>ج</a:t>
            </a:r>
            <a:r>
              <a:rPr lang="ar-EG" sz="4000" b="1" dirty="0">
                <a:cs typeface="+mn-cs"/>
              </a:rPr>
              <a:t>َ</a:t>
            </a:r>
            <a:r>
              <a:rPr lang="ar-SA" sz="4000" b="1" dirty="0">
                <a:cs typeface="+mn-cs"/>
              </a:rPr>
              <a:t>اي</a:t>
            </a:r>
            <a:r>
              <a:rPr lang="ar-EG" sz="4000" b="1" dirty="0">
                <a:cs typeface="+mn-cs"/>
              </a:rPr>
              <a:t>ِ</a:t>
            </a:r>
            <a:r>
              <a:rPr lang="ar-SA" sz="4000" b="1" dirty="0">
                <a:cs typeface="+mn-cs"/>
              </a:rPr>
              <a:t>ب ل</a:t>
            </a:r>
            <a:r>
              <a:rPr lang="ar-EG" sz="4000" b="1" dirty="0">
                <a:cs typeface="+mn-cs"/>
              </a:rPr>
              <a:t>َ</a:t>
            </a:r>
            <a:r>
              <a:rPr lang="ar-SA" sz="4000" b="1" dirty="0">
                <a:cs typeface="+mn-cs"/>
              </a:rPr>
              <a:t>ح</a:t>
            </a:r>
            <a:r>
              <a:rPr lang="ar-EG" sz="4000" b="1" dirty="0">
                <a:cs typeface="+mn-cs"/>
              </a:rPr>
              <a:t>ْ</a:t>
            </a:r>
            <a:r>
              <a:rPr lang="ar-SA" sz="4000" b="1" dirty="0">
                <a:cs typeface="+mn-cs"/>
              </a:rPr>
              <a:t>ن في إيدي</a:t>
            </a:r>
            <a:r>
              <a:rPr lang="ar-EG" sz="4000" b="1" dirty="0">
                <a:cs typeface="+mn-cs"/>
              </a:rPr>
              <a:t>  </a:t>
            </a:r>
            <a:r>
              <a:rPr lang="ar-SA" sz="4000" b="1" dirty="0">
                <a:cs typeface="+mn-cs"/>
              </a:rPr>
              <a:t>وك</a:t>
            </a:r>
            <a:r>
              <a:rPr lang="ar-EG" sz="4000" b="1" dirty="0">
                <a:cs typeface="+mn-cs"/>
              </a:rPr>
              <a:t>ِ</a:t>
            </a:r>
            <a:r>
              <a:rPr lang="ar-SA" sz="4000" b="1" dirty="0">
                <a:cs typeface="+mn-cs"/>
              </a:rPr>
              <a:t>لم</a:t>
            </a:r>
            <a:r>
              <a:rPr lang="ar-EG" sz="4000" b="1" dirty="0">
                <a:cs typeface="+mn-cs"/>
              </a:rPr>
              <a:t>َ</a:t>
            </a:r>
            <a:r>
              <a:rPr lang="ar-SA" sz="4000" b="1" dirty="0">
                <a:cs typeface="+mn-cs"/>
              </a:rPr>
              <a:t>ة بأقد</a:t>
            </a:r>
            <a:r>
              <a:rPr lang="ar-EG" sz="4000" b="1" dirty="0">
                <a:cs typeface="+mn-cs"/>
              </a:rPr>
              <a:t>ِّ</a:t>
            </a:r>
            <a:r>
              <a:rPr lang="ar-SA" sz="4000" b="1" dirty="0">
                <a:cs typeface="+mn-cs"/>
              </a:rPr>
              <a:t>م</a:t>
            </a:r>
            <a:r>
              <a:rPr lang="ar-EG" sz="4000" b="1" dirty="0">
                <a:cs typeface="+mn-cs"/>
              </a:rPr>
              <a:t>ْ</a:t>
            </a:r>
            <a:r>
              <a:rPr lang="ar-SA" sz="4000" b="1" dirty="0">
                <a:cs typeface="+mn-cs"/>
              </a:rPr>
              <a:t>ها بإيمان</a:t>
            </a:r>
            <a:r>
              <a:rPr lang="ar-EG" sz="4000" b="1" dirty="0">
                <a:cs typeface="+mn-cs"/>
              </a:rPr>
              <a:t>)</a:t>
            </a:r>
            <a:r>
              <a:rPr lang="ar-EG" sz="2800" b="1" dirty="0">
                <a:cs typeface="+mn-cs"/>
              </a:rPr>
              <a:t>2</a:t>
            </a:r>
            <a:br>
              <a:rPr lang="ar-EG" sz="4000" b="1" dirty="0">
                <a:cs typeface="+mn-cs"/>
              </a:rPr>
            </a:br>
            <a:r>
              <a:rPr lang="ar-EG" sz="4000" b="1" dirty="0">
                <a:cs typeface="+mn-cs"/>
              </a:rPr>
              <a:t>(</a:t>
            </a:r>
            <a:r>
              <a:rPr lang="ar-SA" sz="4000" b="1" dirty="0">
                <a:cs typeface="+mn-cs"/>
              </a:rPr>
              <a:t>جاي وب</a:t>
            </a:r>
            <a:r>
              <a:rPr lang="ar-EG" sz="4000" b="1" dirty="0">
                <a:cs typeface="+mn-cs"/>
              </a:rPr>
              <a:t>َ</a:t>
            </a:r>
            <a:r>
              <a:rPr lang="ar-SA" sz="4000" b="1" dirty="0">
                <a:cs typeface="+mn-cs"/>
              </a:rPr>
              <a:t>اقد</a:t>
            </a:r>
            <a:r>
              <a:rPr lang="ar-EG" sz="4000" b="1" dirty="0">
                <a:cs typeface="+mn-cs"/>
              </a:rPr>
              <a:t>ِّ</a:t>
            </a:r>
            <a:r>
              <a:rPr lang="ar-SA" sz="4000" b="1" dirty="0">
                <a:cs typeface="+mn-cs"/>
              </a:rPr>
              <a:t>م لي</a:t>
            </a:r>
            <a:r>
              <a:rPr lang="ar-EG" sz="4000" b="1" dirty="0">
                <a:cs typeface="+mn-cs"/>
              </a:rPr>
              <a:t>ـــــ</a:t>
            </a:r>
            <a:r>
              <a:rPr lang="ar-SA" sz="4000" b="1" dirty="0">
                <a:cs typeface="+mn-cs"/>
              </a:rPr>
              <a:t>ك</a:t>
            </a:r>
            <a:r>
              <a:rPr lang="ar-EG" sz="4000" b="1" dirty="0">
                <a:cs typeface="+mn-cs"/>
              </a:rPr>
              <a:t>  </a:t>
            </a:r>
            <a:r>
              <a:rPr lang="ar-SA" sz="4000" b="1" dirty="0">
                <a:cs typeface="+mn-cs"/>
              </a:rPr>
              <a:t>من اللي في إيد</a:t>
            </a:r>
            <a:r>
              <a:rPr lang="ar-EG" sz="4000" b="1" dirty="0">
                <a:cs typeface="+mn-cs"/>
              </a:rPr>
              <a:t>َ</a:t>
            </a:r>
            <a:r>
              <a:rPr lang="ar-SA" sz="4000" b="1" dirty="0">
                <a:cs typeface="+mn-cs"/>
              </a:rPr>
              <a:t>ك ليك)</a:t>
            </a:r>
            <a:r>
              <a:rPr lang="ar-SA" sz="2800" b="1" dirty="0">
                <a:cs typeface="+mn-cs"/>
              </a:rPr>
              <a:t>2</a:t>
            </a:r>
            <a:br>
              <a:rPr lang="ar-EG" sz="4000" b="1" dirty="0">
                <a:cs typeface="+mn-cs"/>
              </a:rPr>
            </a:br>
            <a:r>
              <a:rPr lang="ar-SA" sz="4000" b="1" dirty="0">
                <a:cs typeface="+mn-cs"/>
              </a:rPr>
              <a:t>يا فادي الإنسان</a:t>
            </a:r>
            <a:r>
              <a:rPr lang="ar-EG" sz="4000" b="1" dirty="0">
                <a:cs typeface="+mn-cs"/>
              </a:rPr>
              <a:t>   </a:t>
            </a:r>
            <a:r>
              <a:rPr lang="ar-SA" sz="4000" b="1" dirty="0">
                <a:cs typeface="+mn-cs"/>
              </a:rPr>
              <a:t>يا فادي الإنسان</a:t>
            </a:r>
            <a:endParaRPr lang="en-US" sz="4000" b="1" dirty="0">
              <a:cs typeface="+mn-cs"/>
            </a:endParaRPr>
          </a:p>
          <a:p>
            <a:pPr rtl="1"/>
            <a:endParaRPr lang="ar-EG" sz="1000" b="1" dirty="0">
              <a:cs typeface="+mn-cs"/>
            </a:endParaRPr>
          </a:p>
          <a:p>
            <a:pPr rtl="1"/>
            <a:endParaRPr lang="ar-EG" sz="200" b="1" dirty="0">
              <a:cs typeface="+mn-cs"/>
            </a:endParaRPr>
          </a:p>
          <a:p>
            <a:pPr rtl="1"/>
            <a:r>
              <a:rPr lang="en-US" sz="2800" b="1" dirty="0">
                <a:solidFill>
                  <a:srgbClr val="FF0000"/>
                </a:solidFill>
                <a:cs typeface="+mn-cs"/>
              </a:rPr>
              <a:t>(jay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bethabihet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hamd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ba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addemha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be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albi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elfarhan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jayeb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lahn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fi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eedi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we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kelma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ba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addemha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be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emana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)2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>
                <a:solidFill>
                  <a:srgbClr val="FF0000"/>
                </a:solidFill>
                <a:cs typeface="+mn-cs"/>
              </a:rPr>
              <a:t>(jay we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ba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addem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leek  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melli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fi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edak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leek)2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fadi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elensan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 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fadi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elensan</a:t>
            </a:r>
            <a:endParaRPr lang="en-US" sz="2800" b="1" dirty="0">
              <a:solidFill>
                <a:srgbClr val="FF0000"/>
              </a:solidFill>
              <a:cs typeface="+mn-cs"/>
            </a:endParaRPr>
          </a:p>
          <a:p>
            <a:pPr rtl="1"/>
            <a:endParaRPr lang="en-US" sz="1400" b="1" noProof="0" dirty="0">
              <a:solidFill>
                <a:srgbClr val="FF0000"/>
              </a:solidFill>
              <a:cs typeface="+mn-cs"/>
            </a:endParaRP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I’m coming with a praise sacrifice, presenting it with a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joyful Heart. Bringing a tune in my hand and a word of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faith. Coming and presenting to You from what You have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given me. Oh savior of man, oh savior of man.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ar-EG" sz="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8483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ني أق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 ليك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سبيح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يرف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عني إليك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وأكون 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كذ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بيح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ة ح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مد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أنا بين إيدي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2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aallemni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addem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leek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tasbeeh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yerfaani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elaik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ka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thabihet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hamd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ana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bain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edaik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28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Teach me to present praise that will lift me to You and I’ll be a sacrifice of praise in Your hands.</a:t>
            </a:r>
            <a:endParaRPr kumimoji="0" lang="ar-EG" sz="3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0789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</a:t>
            </a:r>
            <a: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 للي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يتني ح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يات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حُب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lang="en-US" sz="40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أنا ب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َا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هدي ح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َي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اتــي إليك</a:t>
            </a:r>
            <a:b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حُب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س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اك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 ج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وَّا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القلب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وقلبي س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اك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 في إيدي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قلبي 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يغ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أكي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ـــــــــ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طول ما الحُب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يزي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د)</a:t>
            </a:r>
            <a:r>
              <a:rPr kumimoji="0" lang="ar-SA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ويزيد الإيمان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 فادي الإنسان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yalli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eddetni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hob ana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bahdi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elaik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saken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joa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alalb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saken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edaik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yeghanni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akeed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mal hob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yezeed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)2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weyezeed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il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elensan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give my life to You, Whose love lives inside my heart, which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lives in Your hands. My heart sings for sure, as long as my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heart grows and faith will increase, oh Savior of man.</a:t>
            </a:r>
            <a:endParaRPr kumimoji="0" lang="ar-EG" sz="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8330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ني أق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 ليك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سبيح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يرف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عني إليك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وأكون 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كذ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بيح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ة ح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مد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أنا بين إيدي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2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aallemni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addem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leek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tasbeeh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yerfaani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elaik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ka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thabihet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hamd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ana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bain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edaik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28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Teach me to present praise that will lift me to You and I’ll be a sacrifice of praise in Your hands.</a:t>
            </a:r>
            <a:endParaRPr kumimoji="0" lang="ar-EG" sz="3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7675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3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</a:t>
            </a:r>
            <a: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lang="ar-EG" sz="4000" b="1" dirty="0">
                <a:cs typeface="+mn-cs"/>
              </a:rPr>
              <a:t>(</a:t>
            </a:r>
            <a:r>
              <a:rPr lang="ar-SA" sz="4000" b="1" dirty="0">
                <a:cs typeface="+mn-cs"/>
              </a:rPr>
              <a:t>اِس</a:t>
            </a:r>
            <a:r>
              <a:rPr lang="ar-EG" sz="4000" b="1" dirty="0">
                <a:cs typeface="+mn-cs"/>
              </a:rPr>
              <a:t>ْ</a:t>
            </a:r>
            <a:r>
              <a:rPr lang="ar-SA" sz="4000" b="1" dirty="0">
                <a:cs typeface="+mn-cs"/>
              </a:rPr>
              <a:t>م</a:t>
            </a:r>
            <a:r>
              <a:rPr lang="ar-EG" sz="4000" b="1" dirty="0">
                <a:cs typeface="+mn-cs"/>
              </a:rPr>
              <a:t>َ</a:t>
            </a:r>
            <a:r>
              <a:rPr lang="ar-SA" sz="4000" b="1" dirty="0">
                <a:cs typeface="+mn-cs"/>
              </a:rPr>
              <a:t>ك أح</a:t>
            </a:r>
            <a:r>
              <a:rPr lang="ar-EG" sz="4000" b="1" dirty="0">
                <a:cs typeface="+mn-cs"/>
              </a:rPr>
              <a:t>ْ</a:t>
            </a:r>
            <a:r>
              <a:rPr lang="ar-SA" sz="4000" b="1" dirty="0" err="1">
                <a:cs typeface="+mn-cs"/>
              </a:rPr>
              <a:t>لى</a:t>
            </a:r>
            <a:r>
              <a:rPr lang="ar-SA" sz="4000" b="1" dirty="0">
                <a:cs typeface="+mn-cs"/>
              </a:rPr>
              <a:t> أس</a:t>
            </a:r>
            <a:r>
              <a:rPr lang="ar-EG" sz="4000" b="1" dirty="0">
                <a:cs typeface="+mn-cs"/>
              </a:rPr>
              <a:t>َ</a:t>
            </a:r>
            <a:r>
              <a:rPr lang="ar-SA" sz="4000" b="1" dirty="0">
                <a:cs typeface="+mn-cs"/>
              </a:rPr>
              <a:t>امي الدُّنيا</a:t>
            </a:r>
            <a:r>
              <a:rPr lang="ar-EG" sz="4000" b="1" dirty="0">
                <a:cs typeface="+mn-cs"/>
              </a:rPr>
              <a:t> </a:t>
            </a:r>
            <a:r>
              <a:rPr lang="ar-SA" sz="4000" b="1" dirty="0">
                <a:cs typeface="+mn-cs"/>
              </a:rPr>
              <a:t>وأح</a:t>
            </a:r>
            <a:r>
              <a:rPr lang="ar-EG" sz="4000" b="1" dirty="0">
                <a:cs typeface="+mn-cs"/>
              </a:rPr>
              <a:t>ْ</a:t>
            </a:r>
            <a:r>
              <a:rPr lang="ar-SA" sz="4000" b="1" dirty="0" err="1">
                <a:cs typeface="+mn-cs"/>
              </a:rPr>
              <a:t>لى</a:t>
            </a:r>
            <a:r>
              <a:rPr lang="ar-SA" sz="4000" b="1" dirty="0">
                <a:cs typeface="+mn-cs"/>
              </a:rPr>
              <a:t> أس</a:t>
            </a:r>
            <a:r>
              <a:rPr lang="ar-EG" sz="4000" b="1" dirty="0">
                <a:cs typeface="+mn-cs"/>
              </a:rPr>
              <a:t>َ</a:t>
            </a:r>
            <a:r>
              <a:rPr lang="ar-SA" sz="4000" b="1" dirty="0">
                <a:cs typeface="+mn-cs"/>
              </a:rPr>
              <a:t>ام</a:t>
            </a:r>
            <a:r>
              <a:rPr lang="ar-EG" sz="4000" b="1" dirty="0">
                <a:cs typeface="+mn-cs"/>
              </a:rPr>
              <a:t>ِ</a:t>
            </a:r>
            <a:r>
              <a:rPr lang="ar-SA" sz="4000" b="1" dirty="0">
                <a:cs typeface="+mn-cs"/>
              </a:rPr>
              <a:t>ي الك</a:t>
            </a:r>
            <a:r>
              <a:rPr lang="ar-EG" sz="4000" b="1" dirty="0">
                <a:cs typeface="+mn-cs"/>
              </a:rPr>
              <a:t>ُ</a:t>
            </a:r>
            <a:r>
              <a:rPr lang="ar-SA" sz="4000" b="1" dirty="0" err="1">
                <a:cs typeface="+mn-cs"/>
              </a:rPr>
              <a:t>ون</a:t>
            </a:r>
            <a:br>
              <a:rPr lang="ar-EG" sz="4000" b="1" dirty="0">
                <a:cs typeface="+mn-cs"/>
              </a:rPr>
            </a:br>
            <a:r>
              <a:rPr lang="ar-SA" sz="4000" b="1" dirty="0">
                <a:cs typeface="+mn-cs"/>
              </a:rPr>
              <a:t>م</a:t>
            </a:r>
            <a:r>
              <a:rPr lang="ar-EG" sz="4000" b="1" dirty="0">
                <a:cs typeface="+mn-cs"/>
              </a:rPr>
              <a:t>َ</a:t>
            </a:r>
            <a:r>
              <a:rPr lang="ar-SA" sz="4000" b="1" dirty="0">
                <a:cs typeface="+mn-cs"/>
              </a:rPr>
              <a:t>جد لاِس</a:t>
            </a:r>
            <a:r>
              <a:rPr lang="ar-EG" sz="4000" b="1" dirty="0">
                <a:cs typeface="+mn-cs"/>
              </a:rPr>
              <a:t>ْ</a:t>
            </a:r>
            <a:r>
              <a:rPr lang="ar-SA" sz="4000" b="1" dirty="0">
                <a:cs typeface="+mn-cs"/>
              </a:rPr>
              <a:t>م ي</a:t>
            </a:r>
            <a:r>
              <a:rPr lang="ar-EG" sz="4000" b="1" dirty="0">
                <a:cs typeface="+mn-cs"/>
              </a:rPr>
              <a:t>َ</a:t>
            </a:r>
            <a:r>
              <a:rPr lang="ar-SA" sz="4000" b="1" dirty="0">
                <a:cs typeface="+mn-cs"/>
              </a:rPr>
              <a:t>س</a:t>
            </a:r>
            <a:r>
              <a:rPr lang="ar-EG" sz="4000" b="1" dirty="0">
                <a:cs typeface="+mn-cs"/>
              </a:rPr>
              <a:t>ُ</a:t>
            </a:r>
            <a:r>
              <a:rPr lang="ar-SA" sz="4000" b="1" dirty="0">
                <a:cs typeface="+mn-cs"/>
              </a:rPr>
              <a:t>وعنا الغ</a:t>
            </a:r>
            <a:r>
              <a:rPr lang="ar-EG" sz="4000" b="1" dirty="0">
                <a:cs typeface="+mn-cs"/>
              </a:rPr>
              <a:t>َ</a:t>
            </a:r>
            <a:r>
              <a:rPr lang="ar-SA" sz="4000" b="1" dirty="0">
                <a:cs typeface="+mn-cs"/>
              </a:rPr>
              <a:t>الي</a:t>
            </a:r>
            <a:r>
              <a:rPr lang="ar-EG" sz="4000" b="1" dirty="0">
                <a:cs typeface="+mn-cs"/>
              </a:rPr>
              <a:t>  </a:t>
            </a:r>
            <a:r>
              <a:rPr lang="ar-SA" sz="4000" b="1" dirty="0">
                <a:cs typeface="+mn-cs"/>
              </a:rPr>
              <a:t> ول</a:t>
            </a:r>
            <a:r>
              <a:rPr lang="ar-EG" sz="4000" b="1" dirty="0">
                <a:cs typeface="+mn-cs"/>
              </a:rPr>
              <a:t>ِ</a:t>
            </a:r>
            <a:r>
              <a:rPr lang="ar-SA" sz="4000" b="1" dirty="0">
                <a:cs typeface="+mn-cs"/>
              </a:rPr>
              <a:t>لج</a:t>
            </a:r>
            <a:r>
              <a:rPr lang="ar-EG" sz="4000" b="1" dirty="0">
                <a:cs typeface="+mn-cs"/>
              </a:rPr>
              <a:t>َ</a:t>
            </a:r>
            <a:r>
              <a:rPr lang="ar-SA" sz="4000" b="1" dirty="0">
                <a:cs typeface="+mn-cs"/>
              </a:rPr>
              <a:t>ن</a:t>
            </a:r>
            <a:r>
              <a:rPr lang="ar-EG" sz="4000" b="1" dirty="0">
                <a:cs typeface="+mn-cs"/>
              </a:rPr>
              <a:t>ْ</a:t>
            </a:r>
            <a:r>
              <a:rPr lang="ar-SA" sz="4000" b="1" dirty="0">
                <a:cs typeface="+mn-cs"/>
              </a:rPr>
              <a:t>ب الم</a:t>
            </a:r>
            <a:r>
              <a:rPr lang="ar-EG" sz="4000" b="1" dirty="0">
                <a:cs typeface="+mn-cs"/>
              </a:rPr>
              <a:t>َ</a:t>
            </a:r>
            <a:r>
              <a:rPr lang="ar-SA" sz="4000" b="1" dirty="0">
                <a:cs typeface="+mn-cs"/>
              </a:rPr>
              <a:t>طع</a:t>
            </a:r>
            <a:r>
              <a:rPr lang="ar-EG" sz="4000" b="1" dirty="0">
                <a:cs typeface="+mn-cs"/>
              </a:rPr>
              <a:t>ُ</a:t>
            </a:r>
            <a:r>
              <a:rPr lang="ar-SA" sz="4000" b="1" dirty="0">
                <a:cs typeface="+mn-cs"/>
              </a:rPr>
              <a:t>ـ</a:t>
            </a:r>
            <a:r>
              <a:rPr lang="ar-SA" sz="4000" b="1" dirty="0" err="1">
                <a:cs typeface="+mn-cs"/>
              </a:rPr>
              <a:t>ون</a:t>
            </a:r>
            <a:r>
              <a:rPr lang="ar-EG" sz="4000" b="1" dirty="0">
                <a:cs typeface="+mn-cs"/>
              </a:rPr>
              <a:t>)</a:t>
            </a:r>
            <a:r>
              <a:rPr lang="ar-EG" sz="2800" b="1" dirty="0">
                <a:cs typeface="+mn-cs"/>
              </a:rPr>
              <a:t>2</a:t>
            </a:r>
            <a:br>
              <a:rPr lang="ar-EG" sz="4000" b="1" dirty="0">
                <a:cs typeface="+mn-cs"/>
              </a:rPr>
            </a:br>
            <a:r>
              <a:rPr lang="ar-EG" sz="4000" b="1" dirty="0">
                <a:cs typeface="+mn-cs"/>
              </a:rPr>
              <a:t>(</a:t>
            </a:r>
            <a:r>
              <a:rPr lang="ar-SA" sz="4000" b="1" dirty="0">
                <a:cs typeface="+mn-cs"/>
              </a:rPr>
              <a:t>ش</a:t>
            </a:r>
            <a:r>
              <a:rPr lang="ar-EG" sz="4000" b="1" dirty="0">
                <a:cs typeface="+mn-cs"/>
              </a:rPr>
              <a:t>َ</a:t>
            </a:r>
            <a:r>
              <a:rPr lang="ar-SA" sz="4000" b="1" dirty="0">
                <a:cs typeface="+mn-cs"/>
              </a:rPr>
              <a:t>م</a:t>
            </a:r>
            <a:r>
              <a:rPr lang="ar-EG" sz="4000" b="1" dirty="0">
                <a:cs typeface="+mn-cs"/>
              </a:rPr>
              <a:t>ْ</a:t>
            </a:r>
            <a:r>
              <a:rPr lang="ar-SA" sz="4000" b="1" dirty="0">
                <a:cs typeface="+mn-cs"/>
              </a:rPr>
              <a:t>س الأر</a:t>
            </a:r>
            <a:r>
              <a:rPr lang="ar-EG" sz="4000" b="1" dirty="0">
                <a:cs typeface="+mn-cs"/>
              </a:rPr>
              <a:t>ْ</a:t>
            </a:r>
            <a:r>
              <a:rPr lang="ar-SA" sz="4000" b="1" dirty="0">
                <a:cs typeface="+mn-cs"/>
              </a:rPr>
              <a:t>ض ت</a:t>
            </a:r>
            <a:r>
              <a:rPr lang="ar-EG" sz="4000" b="1" dirty="0">
                <a:cs typeface="+mn-cs"/>
              </a:rPr>
              <a:t>ِ</a:t>
            </a:r>
            <a:r>
              <a:rPr lang="ar-SA" sz="4000" b="1" dirty="0">
                <a:cs typeface="+mn-cs"/>
              </a:rPr>
              <a:t>غيــــب</a:t>
            </a:r>
            <a:r>
              <a:rPr lang="ar-EG" sz="4000" b="1" dirty="0">
                <a:cs typeface="+mn-cs"/>
              </a:rPr>
              <a:t>  </a:t>
            </a:r>
            <a:r>
              <a:rPr lang="ar-SA" sz="4000" b="1" dirty="0">
                <a:cs typeface="+mn-cs"/>
              </a:rPr>
              <a:t>والنُّور يبق</a:t>
            </a:r>
            <a:r>
              <a:rPr lang="ar-EG" sz="4000" b="1" dirty="0">
                <a:cs typeface="+mn-cs"/>
              </a:rPr>
              <a:t>َ</a:t>
            </a:r>
            <a:r>
              <a:rPr lang="ar-SA" sz="4000" b="1" dirty="0">
                <a:cs typeface="+mn-cs"/>
              </a:rPr>
              <a:t>ى ص</a:t>
            </a:r>
            <a:r>
              <a:rPr lang="ar-EG" sz="4000" b="1" dirty="0">
                <a:cs typeface="+mn-cs"/>
              </a:rPr>
              <a:t>َ</a:t>
            </a:r>
            <a:r>
              <a:rPr lang="ar-SA" sz="4000" b="1" dirty="0">
                <a:cs typeface="+mn-cs"/>
              </a:rPr>
              <a:t>ليب)</a:t>
            </a:r>
            <a:r>
              <a:rPr lang="ar-SA" sz="2800" b="1" dirty="0">
                <a:cs typeface="+mn-cs"/>
              </a:rPr>
              <a:t>2</a:t>
            </a:r>
            <a:br>
              <a:rPr lang="ar-EG" sz="4000" b="1" dirty="0">
                <a:cs typeface="+mn-cs"/>
              </a:rPr>
            </a:br>
            <a:r>
              <a:rPr lang="ar-SA" sz="4000" b="1" dirty="0">
                <a:cs typeface="+mn-cs"/>
              </a:rPr>
              <a:t>راية الح</a:t>
            </a:r>
            <a:r>
              <a:rPr lang="ar-EG" sz="4000" b="1" dirty="0">
                <a:cs typeface="+mn-cs"/>
              </a:rPr>
              <a:t>َ</a:t>
            </a:r>
            <a:r>
              <a:rPr lang="ar-SA" sz="4000" b="1" dirty="0">
                <a:cs typeface="+mn-cs"/>
              </a:rPr>
              <a:t>ق</a:t>
            </a:r>
            <a:r>
              <a:rPr lang="ar-EG" sz="4000" b="1" dirty="0">
                <a:cs typeface="+mn-cs"/>
              </a:rPr>
              <a:t>ّ</a:t>
            </a:r>
            <a:r>
              <a:rPr lang="ar-SA" sz="4000" b="1" dirty="0">
                <a:cs typeface="+mn-cs"/>
              </a:rPr>
              <a:t>ِ ت</a:t>
            </a:r>
            <a:r>
              <a:rPr lang="ar-EG" sz="4000" b="1" dirty="0">
                <a:cs typeface="+mn-cs"/>
              </a:rPr>
              <a:t>ِ</a:t>
            </a:r>
            <a:r>
              <a:rPr lang="ar-SA" sz="4000" b="1" dirty="0">
                <a:cs typeface="+mn-cs"/>
              </a:rPr>
              <a:t>بان</a:t>
            </a:r>
            <a:r>
              <a:rPr lang="ar-EG" sz="4000" b="1" dirty="0">
                <a:cs typeface="+mn-cs"/>
              </a:rPr>
              <a:t>ْ  </a:t>
            </a:r>
            <a:r>
              <a:rPr lang="ar-SA" sz="4000" b="1" dirty="0">
                <a:cs typeface="+mn-cs"/>
              </a:rPr>
              <a:t> يا ف</a:t>
            </a:r>
            <a:r>
              <a:rPr lang="ar-EG" sz="4000" b="1" dirty="0">
                <a:cs typeface="+mn-cs"/>
              </a:rPr>
              <a:t>َ</a:t>
            </a:r>
            <a:r>
              <a:rPr lang="ar-SA" sz="4000" b="1" dirty="0">
                <a:cs typeface="+mn-cs"/>
              </a:rPr>
              <a:t>ادي الإنسان</a:t>
            </a:r>
            <a:endParaRPr lang="en-US" sz="4000" b="1" dirty="0">
              <a:cs typeface="+mn-cs"/>
            </a:endParaRPr>
          </a:p>
          <a:p>
            <a:pPr rtl="1"/>
            <a:br>
              <a:rPr lang="es-ES" sz="1100" b="1" dirty="0">
                <a:cs typeface="+mn-cs"/>
              </a:rPr>
            </a:br>
            <a:r>
              <a:rPr lang="en-US" sz="28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esmak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ahla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asami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ed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donya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we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ahla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asami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elkon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majd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lesm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yasouan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alghali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welil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janbi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almataoon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)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2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shamsi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elarD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tegheeb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 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wennor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yebaa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Saleeb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)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2</a:t>
            </a:r>
            <a:br>
              <a:rPr lang="en-US" sz="20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rayeti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alhaq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teban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 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fadi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elensan</a:t>
            </a:r>
            <a:endParaRPr lang="en-US" sz="2800" b="1" dirty="0">
              <a:solidFill>
                <a:srgbClr val="FF0000"/>
              </a:solidFill>
              <a:cs typeface="+mn-cs"/>
            </a:endParaRPr>
          </a:p>
          <a:p>
            <a:pPr rtl="1"/>
            <a:br>
              <a:rPr lang="en-US" sz="800" b="1" dirty="0">
                <a:cs typeface="+mn-cs"/>
              </a:rPr>
            </a:br>
            <a:r>
              <a:rPr lang="en-US" sz="2400" b="1" dirty="0">
                <a:cs typeface="+mn-cs"/>
              </a:rPr>
              <a:t>Your name is the greatest in all the universe.</a:t>
            </a:r>
          </a:p>
          <a:p>
            <a:pPr rtl="1"/>
            <a:r>
              <a:rPr lang="en-US" sz="2400" b="1" dirty="0">
                <a:cs typeface="+mn-cs"/>
              </a:rPr>
              <a:t> Glory to the name of Jesus and to the pierced side.</a:t>
            </a:r>
          </a:p>
          <a:p>
            <a:pPr rtl="1"/>
            <a:r>
              <a:rPr lang="en-US" sz="2400" b="1" dirty="0">
                <a:cs typeface="+mn-cs"/>
              </a:rPr>
              <a:t>The earth’s sun will set and the light will be the cross.</a:t>
            </a:r>
          </a:p>
          <a:p>
            <a:pPr rtl="1"/>
            <a:r>
              <a:rPr lang="en-US" sz="2400" b="1" dirty="0">
                <a:cs typeface="+mn-cs"/>
              </a:rPr>
              <a:t> The banner of truth will appear, oh Savior of man.</a:t>
            </a:r>
            <a:endParaRPr kumimoji="0" lang="ar-EG" sz="3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4146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ني أق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 ليك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سبيح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يرف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عني إليك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وأكون 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كذ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بيح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ة ح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مد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أنا بين إيدي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2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aallemni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addem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leek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tasbeeh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yerfaani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elaik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ka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thabihet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hamd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ana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bain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edaik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28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Teach me to present praise that will lift me to You and I’ll be a sacrifice of praise in Your hands.</a:t>
            </a:r>
            <a:endParaRPr kumimoji="0" lang="ar-EG" sz="3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8152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4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</a:t>
            </a:r>
            <a: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lang="ar-EG" sz="4000" b="1" dirty="0">
                <a:cs typeface="+mn-cs"/>
              </a:rPr>
              <a:t>(</a:t>
            </a:r>
            <a:r>
              <a:rPr lang="ar-SA" sz="4000" b="1" dirty="0">
                <a:cs typeface="+mn-cs"/>
              </a:rPr>
              <a:t>م</a:t>
            </a:r>
            <a:r>
              <a:rPr lang="ar-EG" sz="4000" b="1" dirty="0">
                <a:cs typeface="+mn-cs"/>
              </a:rPr>
              <a:t>َ</a:t>
            </a:r>
            <a:r>
              <a:rPr lang="ar-SA" sz="4000" b="1" dirty="0">
                <a:cs typeface="+mn-cs"/>
              </a:rPr>
              <a:t>ل</a:t>
            </a:r>
            <a:r>
              <a:rPr lang="ar-EG" sz="4000" b="1" dirty="0">
                <a:cs typeface="+mn-cs"/>
              </a:rPr>
              <a:t>ِ</a:t>
            </a:r>
            <a:r>
              <a:rPr lang="ar-SA" sz="4000" b="1" dirty="0">
                <a:cs typeface="+mn-cs"/>
              </a:rPr>
              <a:t>ك الم</a:t>
            </a:r>
            <a:r>
              <a:rPr lang="ar-EG" sz="4000" b="1" dirty="0">
                <a:cs typeface="+mn-cs"/>
              </a:rPr>
              <a:t>َ</a:t>
            </a:r>
            <a:r>
              <a:rPr lang="ar-SA" sz="4000" b="1" dirty="0">
                <a:cs typeface="+mn-cs"/>
              </a:rPr>
              <a:t>ج</a:t>
            </a:r>
            <a:r>
              <a:rPr lang="ar-EG" sz="4000" b="1" dirty="0">
                <a:cs typeface="+mn-cs"/>
              </a:rPr>
              <a:t>ْ</a:t>
            </a:r>
            <a:r>
              <a:rPr lang="ar-SA" sz="4000" b="1" dirty="0">
                <a:cs typeface="+mn-cs"/>
              </a:rPr>
              <a:t>د واِس</a:t>
            </a:r>
            <a:r>
              <a:rPr lang="ar-EG" sz="4000" b="1" dirty="0">
                <a:cs typeface="+mn-cs"/>
              </a:rPr>
              <a:t>ْ</a:t>
            </a:r>
            <a:r>
              <a:rPr lang="ar-SA" sz="4000" b="1" dirty="0">
                <a:cs typeface="+mn-cs"/>
              </a:rPr>
              <a:t>م</a:t>
            </a:r>
            <a:r>
              <a:rPr lang="ar-EG" sz="4000" b="1" dirty="0">
                <a:cs typeface="+mn-cs"/>
              </a:rPr>
              <a:t>َ</a:t>
            </a:r>
            <a:r>
              <a:rPr lang="ar-SA" sz="4000" b="1" dirty="0">
                <a:cs typeface="+mn-cs"/>
              </a:rPr>
              <a:t>ك عالي</a:t>
            </a:r>
            <a:r>
              <a:rPr lang="ar-EG" sz="4000" b="1" dirty="0">
                <a:cs typeface="+mn-cs"/>
              </a:rPr>
              <a:t> </a:t>
            </a:r>
            <a:r>
              <a:rPr lang="ar-SA" sz="4000" b="1" dirty="0">
                <a:cs typeface="+mn-cs"/>
              </a:rPr>
              <a:t>وفي </a:t>
            </a:r>
            <a:r>
              <a:rPr lang="ar-SA" sz="4000" b="1" dirty="0" err="1">
                <a:cs typeface="+mn-cs"/>
              </a:rPr>
              <a:t>إيديك</a:t>
            </a:r>
            <a:r>
              <a:rPr lang="ar-SA" sz="4000" b="1" dirty="0">
                <a:cs typeface="+mn-cs"/>
              </a:rPr>
              <a:t> السُّلطان</a:t>
            </a:r>
            <a:br>
              <a:rPr lang="ar-EG" sz="4000" b="1" dirty="0">
                <a:cs typeface="+mn-cs"/>
              </a:rPr>
            </a:br>
            <a:r>
              <a:rPr lang="ar-SA" sz="4000" b="1" dirty="0">
                <a:cs typeface="+mn-cs"/>
              </a:rPr>
              <a:t>أُم</a:t>
            </a:r>
            <a:r>
              <a:rPr lang="ar-EG" sz="4000" b="1" dirty="0">
                <a:cs typeface="+mn-cs"/>
              </a:rPr>
              <a:t>َ</a:t>
            </a:r>
            <a:r>
              <a:rPr lang="ar-SA" sz="4000" b="1" dirty="0">
                <a:cs typeface="+mn-cs"/>
              </a:rPr>
              <a:t>م الأر</a:t>
            </a:r>
            <a:r>
              <a:rPr lang="ar-EG" sz="4000" b="1" dirty="0">
                <a:cs typeface="+mn-cs"/>
              </a:rPr>
              <a:t>ْ</a:t>
            </a:r>
            <a:r>
              <a:rPr lang="ar-SA" sz="4000" b="1" dirty="0">
                <a:cs typeface="+mn-cs"/>
              </a:rPr>
              <a:t>ض وك</a:t>
            </a:r>
            <a:r>
              <a:rPr lang="ar-EG" sz="4000" b="1" dirty="0">
                <a:cs typeface="+mn-cs"/>
              </a:rPr>
              <a:t>ُ</a:t>
            </a:r>
            <a:r>
              <a:rPr lang="ar-SA" sz="4000" b="1" dirty="0">
                <a:cs typeface="+mn-cs"/>
              </a:rPr>
              <a:t>ل</a:t>
            </a:r>
            <a:r>
              <a:rPr lang="ar-EG" sz="4000" b="1" dirty="0">
                <a:cs typeface="+mn-cs"/>
              </a:rPr>
              <a:t>ّ</a:t>
            </a:r>
            <a:r>
              <a:rPr lang="ar-SA" sz="4000" b="1" dirty="0">
                <a:cs typeface="+mn-cs"/>
              </a:rPr>
              <a:t> ش</a:t>
            </a:r>
            <a:r>
              <a:rPr lang="ar-EG" sz="4000" b="1" dirty="0">
                <a:cs typeface="+mn-cs"/>
              </a:rPr>
              <a:t>ُ</a:t>
            </a:r>
            <a:r>
              <a:rPr lang="ar-SA" sz="4000" b="1" dirty="0">
                <a:cs typeface="+mn-cs"/>
              </a:rPr>
              <a:t>ع</a:t>
            </a:r>
            <a:r>
              <a:rPr lang="ar-EG" sz="4000" b="1" dirty="0">
                <a:cs typeface="+mn-cs"/>
              </a:rPr>
              <a:t>ُ</a:t>
            </a:r>
            <a:r>
              <a:rPr lang="ar-SA" sz="4000" b="1" dirty="0">
                <a:cs typeface="+mn-cs"/>
              </a:rPr>
              <a:t>وبها</a:t>
            </a:r>
            <a:r>
              <a:rPr lang="ar-EG" sz="4000" b="1" dirty="0">
                <a:cs typeface="+mn-cs"/>
              </a:rPr>
              <a:t>  </a:t>
            </a:r>
            <a:r>
              <a:rPr lang="ar-SA" sz="4000" b="1" dirty="0">
                <a:cs typeface="+mn-cs"/>
              </a:rPr>
              <a:t>وك</a:t>
            </a:r>
            <a:r>
              <a:rPr lang="ar-EG" sz="4000" b="1" dirty="0">
                <a:cs typeface="+mn-cs"/>
              </a:rPr>
              <a:t>ُ</a:t>
            </a:r>
            <a:r>
              <a:rPr lang="ar-SA" sz="4000" b="1" dirty="0">
                <a:cs typeface="+mn-cs"/>
              </a:rPr>
              <a:t>ل</a:t>
            </a:r>
            <a:r>
              <a:rPr lang="ar-EG" sz="4000" b="1" dirty="0">
                <a:cs typeface="+mn-cs"/>
              </a:rPr>
              <a:t>ّ</a:t>
            </a:r>
            <a:r>
              <a:rPr lang="ar-SA" sz="4000" b="1" dirty="0">
                <a:cs typeface="+mn-cs"/>
              </a:rPr>
              <a:t> ملوكها ك</a:t>
            </a:r>
            <a:r>
              <a:rPr lang="ar-EG" sz="4000" b="1" dirty="0">
                <a:cs typeface="+mn-cs"/>
              </a:rPr>
              <a:t>َ</a:t>
            </a:r>
            <a:r>
              <a:rPr lang="ar-SA" sz="4000" b="1" dirty="0">
                <a:cs typeface="+mn-cs"/>
              </a:rPr>
              <a:t>م</a:t>
            </a:r>
            <a:r>
              <a:rPr lang="ar-EG" sz="4000" b="1" dirty="0">
                <a:cs typeface="+mn-cs"/>
              </a:rPr>
              <a:t>َ</a:t>
            </a:r>
            <a:r>
              <a:rPr lang="ar-SA" sz="4000" b="1" dirty="0">
                <a:cs typeface="+mn-cs"/>
              </a:rPr>
              <a:t>ان</a:t>
            </a:r>
            <a:r>
              <a:rPr lang="ar-EG" sz="4000" b="1" dirty="0">
                <a:cs typeface="+mn-cs"/>
              </a:rPr>
              <a:t>)</a:t>
            </a:r>
            <a:r>
              <a:rPr lang="ar-EG" sz="2800" b="1" dirty="0">
                <a:cs typeface="+mn-cs"/>
              </a:rPr>
              <a:t>2</a:t>
            </a:r>
            <a:br>
              <a:rPr lang="ar-EG" sz="4000" b="1" dirty="0">
                <a:cs typeface="+mn-cs"/>
              </a:rPr>
            </a:br>
            <a:r>
              <a:rPr lang="ar-EG" sz="4000" b="1" dirty="0">
                <a:cs typeface="+mn-cs"/>
              </a:rPr>
              <a:t>(</a:t>
            </a:r>
            <a:r>
              <a:rPr lang="ar-EG" sz="4000" b="1" dirty="0" err="1">
                <a:cs typeface="+mn-cs"/>
              </a:rPr>
              <a:t>تيجي</a:t>
            </a:r>
            <a:r>
              <a:rPr lang="ar-SA" sz="4000" b="1" dirty="0">
                <a:cs typeface="+mn-cs"/>
              </a:rPr>
              <a:t> </a:t>
            </a:r>
            <a:r>
              <a:rPr lang="ar-EG" sz="4000" b="1" dirty="0">
                <a:cs typeface="+mn-cs"/>
              </a:rPr>
              <a:t>و</a:t>
            </a:r>
            <a:r>
              <a:rPr lang="ar-SA" sz="4000" b="1" dirty="0">
                <a:cs typeface="+mn-cs"/>
              </a:rPr>
              <a:t>ت</a:t>
            </a:r>
            <a:r>
              <a:rPr lang="ar-EG" sz="4000" b="1" dirty="0">
                <a:cs typeface="+mn-cs"/>
              </a:rPr>
              <a:t>ُ</a:t>
            </a:r>
            <a:r>
              <a:rPr lang="ar-SA" sz="4000" b="1" dirty="0">
                <a:cs typeface="+mn-cs"/>
              </a:rPr>
              <a:t>س</a:t>
            </a:r>
            <a:r>
              <a:rPr lang="ar-EG" sz="4000" b="1" dirty="0">
                <a:cs typeface="+mn-cs"/>
              </a:rPr>
              <a:t>ْ</a:t>
            </a:r>
            <a:r>
              <a:rPr lang="ar-SA" sz="4000" b="1" dirty="0">
                <a:cs typeface="+mn-cs"/>
              </a:rPr>
              <a:t>ج</a:t>
            </a:r>
            <a:r>
              <a:rPr lang="ar-EG" sz="4000" b="1" dirty="0">
                <a:cs typeface="+mn-cs"/>
              </a:rPr>
              <a:t>ُ</a:t>
            </a:r>
            <a:r>
              <a:rPr lang="ar-SA" sz="4000" b="1" dirty="0">
                <a:cs typeface="+mn-cs"/>
              </a:rPr>
              <a:t>د لي</a:t>
            </a:r>
            <a:r>
              <a:rPr lang="ar-EG" sz="4000" b="1" dirty="0">
                <a:cs typeface="+mn-cs"/>
              </a:rPr>
              <a:t>ـــــــ</a:t>
            </a:r>
            <a:r>
              <a:rPr lang="ar-SA" sz="4000" b="1" dirty="0">
                <a:cs typeface="+mn-cs"/>
              </a:rPr>
              <a:t>ك</a:t>
            </a:r>
            <a:r>
              <a:rPr lang="ar-EG" sz="4000" b="1" dirty="0">
                <a:cs typeface="+mn-cs"/>
              </a:rPr>
              <a:t>  </a:t>
            </a:r>
            <a:r>
              <a:rPr lang="ar-SA" sz="4000" b="1" dirty="0">
                <a:cs typeface="+mn-cs"/>
              </a:rPr>
              <a:t>ت</a:t>
            </a:r>
            <a:r>
              <a:rPr lang="ar-EG" sz="4000" b="1" dirty="0">
                <a:cs typeface="+mn-cs"/>
              </a:rPr>
              <a:t>ِ</a:t>
            </a:r>
            <a:r>
              <a:rPr lang="ar-SA" sz="4000" b="1" dirty="0">
                <a:cs typeface="+mn-cs"/>
              </a:rPr>
              <a:t>خ</a:t>
            </a:r>
            <a:r>
              <a:rPr lang="ar-EG" sz="4000" b="1" dirty="0">
                <a:cs typeface="+mn-cs"/>
              </a:rPr>
              <a:t>ْ</a:t>
            </a:r>
            <a:r>
              <a:rPr lang="ar-SA" sz="4000" b="1" dirty="0">
                <a:cs typeface="+mn-cs"/>
              </a:rPr>
              <a:t>ض</a:t>
            </a:r>
            <a:r>
              <a:rPr lang="ar-EG" sz="4000" b="1" dirty="0">
                <a:cs typeface="+mn-cs"/>
              </a:rPr>
              <a:t>َ</a:t>
            </a:r>
            <a:r>
              <a:rPr lang="ar-SA" sz="4000" b="1" dirty="0">
                <a:cs typeface="+mn-cs"/>
              </a:rPr>
              <a:t>ع ت</a:t>
            </a:r>
            <a:r>
              <a:rPr lang="ar-EG" sz="4000" b="1" dirty="0">
                <a:cs typeface="+mn-cs"/>
              </a:rPr>
              <a:t>َ</a:t>
            </a:r>
            <a:r>
              <a:rPr lang="ar-SA" sz="4000" b="1" dirty="0">
                <a:cs typeface="+mn-cs"/>
              </a:rPr>
              <a:t>ح</a:t>
            </a:r>
            <a:r>
              <a:rPr lang="ar-EG" sz="4000" b="1" dirty="0">
                <a:cs typeface="+mn-cs"/>
              </a:rPr>
              <a:t>ْ</a:t>
            </a:r>
            <a:r>
              <a:rPr lang="ar-SA" sz="4000" b="1" dirty="0">
                <a:cs typeface="+mn-cs"/>
              </a:rPr>
              <a:t>ت </a:t>
            </a:r>
            <a:r>
              <a:rPr lang="ar-SA" sz="4000" b="1" dirty="0" err="1">
                <a:cs typeface="+mn-cs"/>
              </a:rPr>
              <a:t>إيديك</a:t>
            </a:r>
            <a:r>
              <a:rPr lang="ar-SA" sz="4000" b="1" dirty="0">
                <a:cs typeface="+mn-cs"/>
              </a:rPr>
              <a:t>)</a:t>
            </a:r>
            <a:r>
              <a:rPr lang="ar-SA" sz="2800" b="1" dirty="0">
                <a:cs typeface="+mn-cs"/>
              </a:rPr>
              <a:t>2</a:t>
            </a:r>
            <a:br>
              <a:rPr lang="ar-EG" sz="4000" b="1" dirty="0">
                <a:cs typeface="+mn-cs"/>
              </a:rPr>
            </a:br>
            <a:r>
              <a:rPr lang="ar-SA" sz="4000" b="1" dirty="0">
                <a:cs typeface="+mn-cs"/>
              </a:rPr>
              <a:t>يا ص</a:t>
            </a:r>
            <a:r>
              <a:rPr lang="ar-EG" sz="4000" b="1" dirty="0">
                <a:cs typeface="+mn-cs"/>
              </a:rPr>
              <a:t>َ</a:t>
            </a:r>
            <a:r>
              <a:rPr lang="ar-SA" sz="4000" b="1" dirty="0">
                <a:cs typeface="+mn-cs"/>
              </a:rPr>
              <a:t>اح</a:t>
            </a:r>
            <a:r>
              <a:rPr lang="ar-EG" sz="4000" b="1" dirty="0">
                <a:cs typeface="+mn-cs"/>
              </a:rPr>
              <a:t>ِ</a:t>
            </a:r>
            <a:r>
              <a:rPr lang="ar-SA" sz="4000" b="1" dirty="0">
                <a:cs typeface="+mn-cs"/>
              </a:rPr>
              <a:t>ب السُّلطان</a:t>
            </a:r>
            <a:r>
              <a:rPr lang="ar-EG" sz="4000" b="1" dirty="0">
                <a:cs typeface="+mn-cs"/>
              </a:rPr>
              <a:t>  </a:t>
            </a:r>
            <a:r>
              <a:rPr lang="ar-SA" sz="4000" b="1" dirty="0">
                <a:cs typeface="+mn-cs"/>
              </a:rPr>
              <a:t> يا فادي الإنسان</a:t>
            </a:r>
            <a:endParaRPr lang="en-US" sz="4000" b="1" dirty="0">
              <a:cs typeface="+mn-cs"/>
            </a:endParaRPr>
          </a:p>
          <a:p>
            <a:pPr rtl="1"/>
            <a:br>
              <a:rPr lang="ar-EG" sz="1400" b="1" dirty="0">
                <a:cs typeface="+mn-cs"/>
              </a:rPr>
            </a:br>
            <a:r>
              <a:rPr lang="en-US" sz="2800" b="1" dirty="0">
                <a:solidFill>
                  <a:srgbClr val="FF0000"/>
                </a:solidFill>
                <a:cs typeface="+mn-cs"/>
              </a:rPr>
              <a:t>(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maleki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elmajd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we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esmak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aali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wefi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edaik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essoltan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ar-EG" sz="2400" b="1" dirty="0">
                <a:solidFill>
                  <a:srgbClr val="FF0000"/>
                </a:solidFill>
                <a:cs typeface="+mn-cs"/>
              </a:rPr>
              <a:t>2</a:t>
            </a:r>
            <a:r>
              <a:rPr lang="ar-EG" sz="2800" b="1" dirty="0">
                <a:solidFill>
                  <a:srgbClr val="FF0000"/>
                </a:solidFill>
                <a:cs typeface="+mn-cs"/>
              </a:rPr>
              <a:t>(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omam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elarD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wekol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shoaobha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wekol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molokha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kaman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teji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we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tosjod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leek  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tekhDaa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taht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edaik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)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2</a:t>
            </a:r>
            <a:br>
              <a:rPr lang="es-ES" sz="2800" b="1" dirty="0">
                <a:solidFill>
                  <a:srgbClr val="FF0000"/>
                </a:solidFill>
                <a:cs typeface="+mn-cs"/>
              </a:rPr>
            </a:br>
            <a:r>
              <a:rPr lang="es-ES" sz="2800" b="1" dirty="0">
                <a:solidFill>
                  <a:srgbClr val="FF0000"/>
                </a:solidFill>
                <a:cs typeface="+mn-cs"/>
              </a:rPr>
              <a:t>ya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Saheb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elssoltan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  ya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fadi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elensan</a:t>
            </a:r>
            <a:br>
              <a:rPr lang="en-US" sz="900" b="1" dirty="0">
                <a:cs typeface="+mn-cs"/>
              </a:rPr>
            </a:br>
            <a:endParaRPr lang="en-US" sz="900" b="1" dirty="0">
              <a:cs typeface="+mn-cs"/>
            </a:endParaRPr>
          </a:p>
          <a:p>
            <a:pPr rtl="1"/>
            <a:br>
              <a:rPr lang="en-US" sz="800" b="1" dirty="0">
                <a:cs typeface="+mn-cs"/>
              </a:rPr>
            </a:br>
            <a:r>
              <a:rPr lang="en-US" sz="2400" b="1" dirty="0">
                <a:cs typeface="+mn-cs"/>
              </a:rPr>
              <a:t>King of glory, Your name is high, and all power is in Your hands.</a:t>
            </a:r>
          </a:p>
          <a:p>
            <a:pPr rtl="1"/>
            <a:r>
              <a:rPr lang="en-US" sz="2400" b="1" dirty="0">
                <a:cs typeface="+mn-cs"/>
              </a:rPr>
              <a:t> Nations of the earth and all its people and all the kings, </a:t>
            </a:r>
          </a:p>
          <a:p>
            <a:pPr rtl="1"/>
            <a:r>
              <a:rPr lang="en-US" sz="2400" b="1" dirty="0">
                <a:cs typeface="+mn-cs"/>
              </a:rPr>
              <a:t>tomorrow will bow to You. They will submit to You.</a:t>
            </a:r>
          </a:p>
          <a:p>
            <a:pPr rtl="1"/>
            <a:r>
              <a:rPr lang="en-US" sz="2400" b="1" dirty="0">
                <a:cs typeface="+mn-cs"/>
              </a:rPr>
              <a:t> You owner of all power, oh Savior of man.</a:t>
            </a:r>
            <a:endParaRPr kumimoji="0" lang="ar-EG" sz="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6321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ني أق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 ليك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سبيح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يرف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عني إليك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وأكون 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كذ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بيح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ة ح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مد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أنا بين إيدي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2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aallemni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addem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leek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tasbeeh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yerfaani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elaik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ka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thabihet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hamd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ana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bain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edaik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28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Teach me to present praise that will lift me to You and I’ll be a sacrifice of praise in Your hands.</a:t>
            </a:r>
            <a:endParaRPr kumimoji="0" lang="ar-EG" sz="3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3293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4379</TotalTime>
  <Words>1060</Words>
  <Application>Microsoft Office PowerPoint</Application>
  <PresentationFormat>عرض على الشاشة (4:3)</PresentationFormat>
  <Paragraphs>49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392</cp:revision>
  <dcterms:created xsi:type="dcterms:W3CDTF">2021-12-07T14:30:00Z</dcterms:created>
  <dcterms:modified xsi:type="dcterms:W3CDTF">2023-07-02T08:47:14Z</dcterms:modified>
</cp:coreProperties>
</file>