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تواضعى</a:t>
            </a:r>
            <a:r>
              <a:rPr lang="ar-EG" sz="7200" b="1" dirty="0"/>
              <a:t> </a:t>
            </a:r>
            <a:r>
              <a:rPr lang="ar-EG" sz="7200" b="1" dirty="0" err="1"/>
              <a:t>نفسى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259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5- </a:t>
            </a:r>
          </a:p>
          <a:p>
            <a:pPr algn="ctr" rtl="1"/>
            <a:r>
              <a:rPr lang="ar-EG" sz="6600" b="1" dirty="0"/>
              <a:t>( كفي عن الشكوى </a:t>
            </a:r>
          </a:p>
          <a:p>
            <a:pPr algn="ctr" rtl="1"/>
            <a:r>
              <a:rPr lang="ar-EG" sz="6600" b="1" dirty="0"/>
              <a:t>مهما </a:t>
            </a:r>
            <a:r>
              <a:rPr lang="ar-EG" sz="6600" b="1"/>
              <a:t>تكن بلوى </a:t>
            </a:r>
            <a:endParaRPr lang="ar-EG" sz="6600" b="1" dirty="0"/>
          </a:p>
          <a:p>
            <a:pPr algn="ctr" rtl="1"/>
            <a:r>
              <a:rPr lang="ar-EG" sz="6600" b="1" dirty="0"/>
              <a:t>في شخصه السلوى </a:t>
            </a:r>
          </a:p>
          <a:p>
            <a:pPr algn="ctr" rtl="1"/>
            <a:r>
              <a:rPr lang="ar-EG" sz="6600" b="1" dirty="0"/>
              <a:t>تواضعي نفسي ) 2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4598"/>
            <a:ext cx="9982199" cy="9616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 في ليلك الحالك في ذلة حالك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في كل أحوالك تواضعي نفسي ) 2</a:t>
            </a: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(في يومك الباكي في وسط بلواك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 كي يخزى أعداك تواضعي نفسي)2 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4598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(الأمر للإله فارضي بما يرضاه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  تعينك يمناه تواضعي نفسي) 2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4598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4-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 بحكمة يعمل وذا هو الأفضل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 لحكمه الأمثل تواضعي نفسي ) 2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192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312</cp:revision>
  <dcterms:created xsi:type="dcterms:W3CDTF">2021-12-07T14:30:00Z</dcterms:created>
  <dcterms:modified xsi:type="dcterms:W3CDTF">2024-04-17T08:37:56Z</dcterms:modified>
</cp:coreProperties>
</file>