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14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تكفيكَ نِعمَتي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تَكفِيكَ نِعمَتي   لأنَّ قُوَّتي</a:t>
            </a:r>
            <a:b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(في ضَعْفِكَ)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6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تُكمَلُ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 2كو 9:12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takfeeka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neamati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le anna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qoati</a:t>
            </a:r>
            <a:b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(fi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Daafeka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40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tokmalo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My grace is sufficient for thee: for my</a:t>
            </a:r>
            <a:endParaRPr kumimoji="0" lang="ar-EG" sz="32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 strength is made perfect in weakness.   </a:t>
            </a: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2Cor 12:9</a:t>
            </a:r>
            <a:endParaRPr kumimoji="0" lang="ar-EG" sz="105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8483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4262</TotalTime>
  <Words>50</Words>
  <Application>Microsoft Office PowerPoint</Application>
  <PresentationFormat>عرض على الشاشة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375</cp:revision>
  <dcterms:created xsi:type="dcterms:W3CDTF">2021-12-07T14:30:00Z</dcterms:created>
  <dcterms:modified xsi:type="dcterms:W3CDTF">2023-06-29T10:37:39Z</dcterms:modified>
</cp:coreProperties>
</file>