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0" r:id="rId4"/>
    <p:sldId id="433" r:id="rId5"/>
    <p:sldId id="434" r:id="rId6"/>
    <p:sldId id="435" r:id="rId7"/>
    <p:sldId id="436" r:id="rId8"/>
    <p:sldId id="43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33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تقبل توبة عبدك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620391"/>
            <a:ext cx="9982199" cy="12790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تقبل توبة عبدك تقبلني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تقبل دمع التوبة ترحمني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/>
            <a:r>
              <a:rPr lang="ar-EG" sz="7200" b="1" dirty="0"/>
              <a:t>تهت ومتوحش بيتك</a:t>
            </a:r>
            <a:br>
              <a:rPr lang="ar-EG" sz="7200" b="1" dirty="0"/>
            </a:br>
            <a:r>
              <a:rPr lang="ar-EG" sz="7200" b="1" dirty="0"/>
              <a:t>مالي أمان </a:t>
            </a:r>
            <a:r>
              <a:rPr lang="ar-EG" sz="7200" b="1" dirty="0" err="1"/>
              <a:t>وانا</a:t>
            </a:r>
            <a:r>
              <a:rPr lang="ar-EG" sz="7200" b="1" dirty="0"/>
              <a:t> متغرب</a:t>
            </a:r>
            <a:br>
              <a:rPr lang="ar-EG" sz="7200" b="1" dirty="0"/>
            </a:br>
            <a:r>
              <a:rPr lang="ar-EG" sz="7200" b="1" dirty="0" err="1"/>
              <a:t>ده</a:t>
            </a:r>
            <a:r>
              <a:rPr lang="ar-EG" sz="7200" b="1" dirty="0"/>
              <a:t> من لحظة أما عصيتك</a:t>
            </a:r>
            <a:br>
              <a:rPr lang="ar-EG" sz="7200" b="1" dirty="0"/>
            </a:br>
            <a:r>
              <a:rPr lang="ar-EG" sz="7200" b="1" dirty="0"/>
              <a:t>وعايش في جحيم </a:t>
            </a:r>
          </a:p>
          <a:p>
            <a:pPr algn="ctr"/>
            <a:r>
              <a:rPr lang="ar-EG" sz="7200" b="1" dirty="0" err="1"/>
              <a:t>ومافيش</a:t>
            </a:r>
            <a:r>
              <a:rPr lang="ar-EG" sz="7200" b="1" dirty="0"/>
              <a:t> مهرب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02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لاراحة</a:t>
            </a:r>
            <a:r>
              <a:rPr lang="ar-EG" sz="7200" b="1" dirty="0"/>
              <a:t> في </a:t>
            </a:r>
            <a:r>
              <a:rPr lang="ar-EG" sz="7200" b="1" dirty="0" err="1"/>
              <a:t>نومة</a:t>
            </a:r>
            <a:r>
              <a:rPr lang="ar-EG" sz="7200" b="1" dirty="0"/>
              <a:t> ولا في لقمة</a:t>
            </a:r>
            <a:br>
              <a:rPr lang="ar-EG" sz="7200" b="1" dirty="0"/>
            </a:br>
            <a:r>
              <a:rPr lang="ar-EG" sz="7200" b="1" dirty="0"/>
              <a:t>الكل </a:t>
            </a:r>
            <a:r>
              <a:rPr lang="ar-EG" sz="7200" b="1" dirty="0" err="1"/>
              <a:t>مرار</a:t>
            </a:r>
            <a:r>
              <a:rPr lang="ar-EG" sz="7200" b="1" dirty="0"/>
              <a:t> </a:t>
            </a:r>
            <a:r>
              <a:rPr lang="ar-EG" sz="7200" b="1" dirty="0" err="1"/>
              <a:t>وانا</a:t>
            </a:r>
            <a:r>
              <a:rPr lang="ar-EG" sz="7200" b="1" dirty="0"/>
              <a:t> في العتمة</a:t>
            </a:r>
            <a:br>
              <a:rPr lang="ar-EG" sz="7200" b="1" dirty="0"/>
            </a:br>
            <a:r>
              <a:rPr lang="ar-EG" sz="7200" b="1" dirty="0" err="1"/>
              <a:t>باشعر</a:t>
            </a:r>
            <a:r>
              <a:rPr lang="ar-EG" sz="7200" b="1" dirty="0"/>
              <a:t> بالوحدة </a:t>
            </a:r>
            <a:r>
              <a:rPr lang="ar-EG" sz="7200" b="1" dirty="0" err="1"/>
              <a:t>وانا</a:t>
            </a:r>
            <a:r>
              <a:rPr lang="ar-EG" sz="7200" b="1" dirty="0"/>
              <a:t> في </a:t>
            </a:r>
            <a:r>
              <a:rPr lang="ar-EG" sz="7200" b="1" dirty="0" err="1"/>
              <a:t>لمة</a:t>
            </a:r>
            <a:br>
              <a:rPr lang="ar-EG" sz="7200" b="1" dirty="0"/>
            </a:br>
            <a:r>
              <a:rPr lang="ar-EG" sz="7200" b="1" dirty="0"/>
              <a:t>وفي وحدتي مزحوم </a:t>
            </a:r>
            <a:r>
              <a:rPr lang="ar-EG" sz="7200" b="1" dirty="0" err="1"/>
              <a:t>بالضلمة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620391"/>
            <a:ext cx="9982199" cy="12790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تقبل توبة عبدك تقبلني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تقبل دمع التوبة ترحمني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/>
            <a:r>
              <a:rPr lang="ar-EG" sz="7200" b="1" dirty="0"/>
              <a:t>ولدك متوحش قربك</a:t>
            </a:r>
            <a:br>
              <a:rPr lang="ar-EG" sz="7200" b="1" dirty="0"/>
            </a:br>
            <a:r>
              <a:rPr lang="ar-EG" sz="7200" b="1" dirty="0"/>
              <a:t>ولساني </a:t>
            </a:r>
            <a:r>
              <a:rPr lang="ar-EG" sz="7200" b="1" dirty="0" err="1"/>
              <a:t>إشتاق</a:t>
            </a:r>
            <a:r>
              <a:rPr lang="ar-EG" sz="7200" b="1" dirty="0"/>
              <a:t> كلمة أبا</a:t>
            </a:r>
            <a:br>
              <a:rPr lang="ar-EG" sz="7200" b="1" dirty="0"/>
            </a:br>
            <a:r>
              <a:rPr lang="ar-EG" sz="7200" b="1" dirty="0"/>
              <a:t>واشتاقت عيني تشوف </a:t>
            </a:r>
            <a:r>
              <a:rPr lang="ar-EG" sz="7200" b="1" dirty="0" err="1"/>
              <a:t>ضيك</a:t>
            </a:r>
            <a:br>
              <a:rPr lang="ar-EG" sz="7200" b="1" dirty="0"/>
            </a:br>
            <a:r>
              <a:rPr lang="ar-EG" sz="7200" b="1" dirty="0"/>
              <a:t>يداويني حنانك </a:t>
            </a:r>
            <a:r>
              <a:rPr lang="ar-EG" sz="7200" b="1" dirty="0" err="1"/>
              <a:t>بطيابة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37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انا</a:t>
            </a:r>
            <a:r>
              <a:rPr lang="ar-EG" sz="7200" b="1" dirty="0"/>
              <a:t> طالب </a:t>
            </a:r>
            <a:r>
              <a:rPr lang="ar-EG" sz="7200" b="1" dirty="0" err="1"/>
              <a:t>تاني</a:t>
            </a:r>
            <a:r>
              <a:rPr lang="ar-EG" sz="7200" b="1" dirty="0"/>
              <a:t> ترجعني</a:t>
            </a:r>
            <a:br>
              <a:rPr lang="ar-EG" sz="7200" b="1" dirty="0"/>
            </a:br>
            <a:r>
              <a:rPr lang="ar-EG" sz="6600" b="1" dirty="0"/>
              <a:t>ولو </a:t>
            </a:r>
            <a:r>
              <a:rPr lang="ar-EG" sz="6600" b="1" dirty="0" err="1"/>
              <a:t>اعيش</a:t>
            </a:r>
            <a:r>
              <a:rPr lang="ar-EG" sz="6600" b="1" dirty="0"/>
              <a:t> هنا على عتبة بابك</a:t>
            </a:r>
            <a:br>
              <a:rPr lang="ar-EG" sz="7200" b="1" dirty="0"/>
            </a:br>
            <a:r>
              <a:rPr lang="ar-EG" sz="7200" b="1" dirty="0"/>
              <a:t>يكفيني اسمع منك إني</a:t>
            </a:r>
            <a:br>
              <a:rPr lang="ar-EG" sz="7200" b="1" dirty="0"/>
            </a:br>
            <a:r>
              <a:rPr lang="ar-EG" sz="7200" b="1" dirty="0"/>
              <a:t>مقبول من </a:t>
            </a:r>
            <a:r>
              <a:rPr lang="ar-EG" sz="7200" b="1" dirty="0" err="1"/>
              <a:t>تاني</a:t>
            </a:r>
            <a:r>
              <a:rPr lang="ar-EG" sz="7200" b="1" dirty="0"/>
              <a:t> في ديارك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620391"/>
            <a:ext cx="9982199" cy="12790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تقبل توبة عبدك تقبلني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تقبل دمع التوبة ترحمني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138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310</cp:revision>
  <dcterms:created xsi:type="dcterms:W3CDTF">2021-12-07T14:30:00Z</dcterms:created>
  <dcterms:modified xsi:type="dcterms:W3CDTF">2024-04-17T08:46:05Z</dcterms:modified>
</cp:coreProperties>
</file>