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188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تعال بيننا أقم عندنا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891914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5-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عَظِّمْ صَنيعَكَ فيما بَيْنَنا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وَاعْطِ لِرُوحِكَ يَملأُنا</a:t>
            </a:r>
            <a:br>
              <a:rPr lang="ar-EG" sz="6000" b="1" dirty="0"/>
            </a:br>
            <a:r>
              <a:rPr lang="ar-EG" sz="6000" b="1" dirty="0"/>
              <a:t>فَنَنسَى زَمَانَ العَناءْ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اِستَجِبْ مِنَّا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777145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3179918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نحنُ جيَاعٌ أنتَ خُبزُنا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نحنُ عِطاشٌ أنتَ مَاؤنا</a:t>
            </a:r>
            <a:br>
              <a:rPr lang="ar-EG" sz="6000" b="1" dirty="0"/>
            </a:br>
            <a:r>
              <a:rPr lang="ar-EG" sz="6000" b="1" dirty="0"/>
              <a:t>فمِنــــــكَ يَطيبُ الغِـذاءْ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اِستـَجِبْ مِنـَّا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81805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هَبْ لنا عُيُونًا تـَرنو إلـَيْكَ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وَاجعَلْ حَيَاتـَنا مِلكًا لـَدَيْكَ</a:t>
            </a:r>
            <a:br>
              <a:rPr lang="ar-EG" sz="6000" b="1" dirty="0"/>
            </a:br>
            <a:r>
              <a:rPr lang="ar-EG" sz="6000" b="1" dirty="0"/>
              <a:t>فنعرِفُ طـَعْمَ الهَناءْ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اِستـَجِبْ مِنـَّا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424913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1697656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3-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اُمحُ الضَّغينـَة َمِن صُدُورِنا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وَازرَعْ كـَلامَكَ في ضَمِيرِنا</a:t>
            </a:r>
            <a:br>
              <a:rPr lang="ar-EG" sz="6000" b="1" dirty="0"/>
            </a:br>
            <a:r>
              <a:rPr lang="ar-EG" sz="6000" b="1" dirty="0"/>
              <a:t>فـَنـَحصُدَ حُبَّ العَطاءْ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اِستـَجِبْ مِنـَّا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76839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0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تَعَالَ بَيْنَنَـا أقِمْ عِنْدَنــــــا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وَخُذْ مِن قُلُوبِنا لَكَ مَسْكَنا</a:t>
            </a:r>
          </a:p>
        </p:txBody>
      </p:sp>
    </p:spTree>
    <p:extLst>
      <p:ext uri="{BB962C8B-B14F-4D97-AF65-F5344CB8AC3E}">
        <p14:creationId xmlns:p14="http://schemas.microsoft.com/office/powerpoint/2010/main" val="372551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03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4-</a:t>
            </a:r>
            <a:r>
              <a:rPr lang="ar-EG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أُعْبُرْ إلَيْنـا وَأعِنَّا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وَاسكُبْ برُوحِكَ يا مَسيحَنا</a:t>
            </a:r>
            <a:br>
              <a:rPr lang="ar-EG" sz="6000" b="1" dirty="0"/>
            </a:br>
            <a:r>
              <a:rPr lang="ar-EG" sz="6000" b="1" dirty="0"/>
              <a:t>تَلَذُّ الحَيَاة ُ لنا 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ألا اِستَجِبْ مِنَّا الدُّعَاءْ</a:t>
            </a:r>
          </a:p>
          <a:p>
            <a:pPr algn="ctr"/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961322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173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309</cp:revision>
  <dcterms:created xsi:type="dcterms:W3CDTF">2021-12-07T14:30:00Z</dcterms:created>
  <dcterms:modified xsi:type="dcterms:W3CDTF">2024-04-17T08:58:13Z</dcterms:modified>
</cp:coreProperties>
</file>