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5" d="100"/>
          <a:sy n="55" d="100"/>
        </p:scale>
        <p:origin x="52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تسبيح لملك الأرض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تفرد </a:t>
            </a:r>
            <a:r>
              <a:rPr lang="ar-EG" sz="7200" b="1" dirty="0" err="1"/>
              <a:t>ع</a:t>
            </a:r>
            <a:r>
              <a:rPr lang="ar-EG" sz="7200" b="1" dirty="0"/>
              <a:t> </a:t>
            </a:r>
            <a:r>
              <a:rPr lang="ar-EG" sz="7200" b="1" dirty="0" err="1"/>
              <a:t>المية</a:t>
            </a:r>
            <a:r>
              <a:rPr lang="ar-EG" sz="7200" b="1" dirty="0"/>
              <a:t> شبكة</a:t>
            </a:r>
            <a:br>
              <a:rPr lang="ar-EG" sz="7200" b="1" dirty="0"/>
            </a:br>
            <a:r>
              <a:rPr lang="ar-EG" sz="7200" b="1" dirty="0"/>
              <a:t>رغم الريح الغضبانة</a:t>
            </a:r>
            <a:br>
              <a:rPr lang="ar-EG" sz="7200" b="1" dirty="0"/>
            </a:br>
            <a:r>
              <a:rPr lang="ar-EG" sz="7200" b="1" dirty="0" err="1"/>
              <a:t>تيجي</a:t>
            </a:r>
            <a:r>
              <a:rPr lang="ar-EG" sz="7200" b="1" dirty="0"/>
              <a:t> وتزيد البركة</a:t>
            </a:r>
            <a:br>
              <a:rPr lang="ar-EG" sz="7200" b="1" dirty="0"/>
            </a:br>
            <a:r>
              <a:rPr lang="ar-EG" sz="7200" b="1" dirty="0"/>
              <a:t>وترد النفوس شبعانة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يسكب للعطشان </a:t>
            </a:r>
            <a:r>
              <a:rPr lang="ar-EG" sz="7200" b="1" dirty="0" err="1"/>
              <a:t>مية</a:t>
            </a:r>
            <a:br>
              <a:rPr lang="ar-EG" sz="7200" b="1" dirty="0"/>
            </a:br>
            <a:r>
              <a:rPr lang="ar-EG" sz="7200" b="1" dirty="0"/>
              <a:t>والأرض الناشفة سيول</a:t>
            </a:r>
            <a:br>
              <a:rPr lang="ar-EG" sz="7200" b="1" dirty="0"/>
            </a:br>
            <a:r>
              <a:rPr lang="ar-EG" sz="7200" b="1" dirty="0"/>
              <a:t>لمسة </a:t>
            </a:r>
            <a:r>
              <a:rPr lang="ar-EG" sz="7200" b="1" dirty="0" err="1"/>
              <a:t>إيدك</a:t>
            </a:r>
            <a:r>
              <a:rPr lang="ar-EG" sz="7200" b="1" dirty="0"/>
              <a:t> حرية</a:t>
            </a:r>
            <a:br>
              <a:rPr lang="ar-EG" sz="7200" b="1" dirty="0"/>
            </a:br>
            <a:r>
              <a:rPr lang="ar-EG" sz="7200" b="1" dirty="0"/>
              <a:t>بتخفف </a:t>
            </a:r>
            <a:r>
              <a:rPr lang="ar-EG" sz="7200" b="1" dirty="0" err="1"/>
              <a:t>الحمول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93893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عندك سلطان يحقق</a:t>
            </a:r>
            <a:br>
              <a:rPr lang="ar-EG" sz="7200" b="1" dirty="0"/>
            </a:br>
            <a:r>
              <a:rPr lang="ar-EG" sz="7200" b="1" dirty="0"/>
              <a:t>أحلام الشعب فيك</a:t>
            </a:r>
            <a:br>
              <a:rPr lang="ar-EG" sz="7200" b="1" dirty="0"/>
            </a:br>
            <a:r>
              <a:rPr lang="ar-EG" sz="7200" b="1" dirty="0"/>
              <a:t>ورايات ألوف تصدق</a:t>
            </a:r>
            <a:br>
              <a:rPr lang="ar-EG" sz="7200" b="1" dirty="0"/>
            </a:br>
            <a:r>
              <a:rPr lang="ar-EG" sz="7200" b="1" dirty="0"/>
              <a:t>القوة اللي </a:t>
            </a:r>
            <a:r>
              <a:rPr lang="ar-EG" sz="7200" b="1" dirty="0" err="1"/>
              <a:t>ف</a:t>
            </a:r>
            <a:r>
              <a:rPr lang="ar-EG" sz="7200" b="1" dirty="0"/>
              <a:t> </a:t>
            </a:r>
            <a:r>
              <a:rPr lang="ar-EG" sz="7200" b="1" dirty="0" err="1"/>
              <a:t>ايديك</a:t>
            </a: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تسبيح لملك الأرض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ونار </a:t>
            </a:r>
            <a:r>
              <a:rPr lang="ar-EG" sz="8000" b="1" dirty="0" err="1">
                <a:solidFill>
                  <a:srgbClr val="00582A"/>
                </a:solidFill>
              </a:rPr>
              <a:t>ماتنطفيش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يكسر قيود الموت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لقلوب ترجع تعيش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120</Words>
  <Application>Microsoft Office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307</cp:revision>
  <dcterms:created xsi:type="dcterms:W3CDTF">2021-12-07T14:30:00Z</dcterms:created>
  <dcterms:modified xsi:type="dcterms:W3CDTF">2024-04-17T09:01:05Z</dcterms:modified>
</cp:coreProperties>
</file>