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تايب أنا وندمان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353"/>
            <a:ext cx="9982199" cy="8248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تايب أنا و ندمان بتوسّل الغفران</a:t>
            </a:r>
            <a:br>
              <a:rPr lang="ar-EG" sz="5400" b="1" dirty="0"/>
            </a:br>
            <a:r>
              <a:rPr lang="ar-EG" sz="5400" b="1" dirty="0"/>
              <a:t>خاطي أنا وغلطان وبعمري ما رضيتك</a:t>
            </a:r>
            <a:br>
              <a:rPr lang="ar-EG" sz="5400" b="1" dirty="0"/>
            </a:br>
            <a:r>
              <a:rPr lang="ar-EG" sz="5400" b="1" dirty="0"/>
              <a:t>سامحني عللي فات ياما مرق أوقات</a:t>
            </a:r>
            <a:br>
              <a:rPr lang="ar-EG" sz="5400" b="1" dirty="0"/>
            </a:br>
            <a:r>
              <a:rPr lang="ar-EG" sz="5400" b="1" dirty="0"/>
              <a:t>بأفكاري والكلمات بعرف أنا عصيتك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تصير عليّ 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5704"/>
            <a:ext cx="9982199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4500" b="1" dirty="0"/>
              <a:t>من دونك ما فيّ عيش مثل النسر الما له ريش</a:t>
            </a:r>
            <a:br>
              <a:rPr lang="ar-EG" sz="5400" b="1" dirty="0"/>
            </a:br>
            <a:r>
              <a:rPr lang="ar-EG" sz="5400" b="1" dirty="0"/>
              <a:t>تعبت من كتر التفتيش على معنى الهنا</a:t>
            </a:r>
            <a:br>
              <a:rPr lang="ar-EG" sz="5400" b="1" dirty="0"/>
            </a:br>
            <a:r>
              <a:rPr lang="ar-EG" sz="5400" b="1" dirty="0"/>
              <a:t>جرّبت العيشة بلاك فكّرت بقدر أنساك</a:t>
            </a:r>
            <a:br>
              <a:rPr lang="ar-EG" sz="5400" b="1" dirty="0"/>
            </a:br>
            <a:r>
              <a:rPr lang="ar-EG" sz="5400" b="1" dirty="0"/>
              <a:t>غلطت سامحني باترجّاك راجع لك أنا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تصير عليّ 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العالم تركني مجروح مذلول وكسير الروح</a:t>
            </a:r>
            <a:br>
              <a:rPr lang="ar-EG" sz="4800" b="1" dirty="0"/>
            </a:br>
            <a:r>
              <a:rPr lang="ar-EG" sz="4800" b="1" dirty="0"/>
              <a:t>لغيرك لمين بروح وعندك الحياة</a:t>
            </a:r>
            <a:br>
              <a:rPr lang="ar-EG" sz="4800" b="1" dirty="0"/>
            </a:br>
            <a:r>
              <a:rPr lang="ar-EG" sz="4800" b="1" dirty="0"/>
              <a:t>مدّلّي إيدك داويني حضنّي يا حبيبي وعزّيني</a:t>
            </a:r>
            <a:br>
              <a:rPr lang="ar-EG" sz="4800" b="1" dirty="0"/>
            </a:br>
            <a:r>
              <a:rPr lang="ar-EG" sz="4800" b="1" dirty="0"/>
              <a:t>أنت اللي بدمّك شاريني عصليب النجاة</a:t>
            </a:r>
          </a:p>
          <a:p>
            <a:pPr algn="ctr"/>
            <a:br>
              <a:rPr lang="ar-EG" sz="4800" b="1" dirty="0"/>
            </a:br>
            <a:r>
              <a:rPr lang="ar-EG" sz="4800" b="1" dirty="0"/>
              <a:t> </a:t>
            </a:r>
            <a:br>
              <a:rPr lang="ar-EG" sz="4800" b="1" dirty="0"/>
            </a:br>
            <a:br>
              <a:rPr lang="ar-EG" sz="4800" b="1" dirty="0"/>
            </a:br>
            <a:endParaRPr lang="ar-EG" sz="4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</a:t>
            </a:r>
            <a:r>
              <a:rPr lang="ar-EG" sz="7200" b="1">
                <a:solidFill>
                  <a:srgbClr val="00582A"/>
                </a:solidFill>
              </a:rPr>
              <a:t>تصير عليّ </a:t>
            </a:r>
            <a:r>
              <a:rPr lang="ar-EG" sz="7200" b="1" dirty="0">
                <a:solidFill>
                  <a:srgbClr val="00582A"/>
                </a:solidFill>
              </a:rPr>
              <a:t>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165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306</cp:revision>
  <dcterms:created xsi:type="dcterms:W3CDTF">2021-12-07T14:30:00Z</dcterms:created>
  <dcterms:modified xsi:type="dcterms:W3CDTF">2024-04-17T09:19:52Z</dcterms:modified>
</cp:coreProperties>
</file>