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0" r:id="rId6"/>
    <p:sldId id="431" r:id="rId7"/>
    <p:sldId id="43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0"/>
            <p14:sldId id="431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0" d="100"/>
          <a:sy n="40" d="100"/>
        </p:scale>
        <p:origin x="44" y="4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بيك</a:t>
            </a:r>
            <a:r>
              <a:rPr lang="ar-EG" sz="7200" b="1" dirty="0"/>
              <a:t> ربى احتميت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 err="1"/>
              <a:t>بيك</a:t>
            </a:r>
            <a:r>
              <a:rPr lang="ar-EG" sz="7200" b="1" dirty="0"/>
              <a:t> ربي </a:t>
            </a:r>
            <a:r>
              <a:rPr lang="ar-EG" sz="7200" b="1" dirty="0" err="1"/>
              <a:t>إحتميت</a:t>
            </a:r>
            <a:r>
              <a:rPr lang="ar-EG" sz="7200" b="1" dirty="0"/>
              <a:t> يا معيني وملجأي وصخرة خلاصي</a:t>
            </a:r>
            <a:br>
              <a:rPr lang="ar-EG" sz="7200" b="1" dirty="0"/>
            </a:br>
            <a:r>
              <a:rPr lang="ar-EG" sz="7200" b="1" dirty="0"/>
              <a:t>بكمال قلبك رعيت </a:t>
            </a:r>
          </a:p>
          <a:p>
            <a:pPr algn="ctr"/>
            <a:r>
              <a:rPr lang="ar-EG" sz="7200" b="1" dirty="0"/>
              <a:t>بمهارة </a:t>
            </a:r>
            <a:r>
              <a:rPr lang="ar-EG" sz="7200" b="1" dirty="0" err="1"/>
              <a:t>الإيدين</a:t>
            </a:r>
            <a:r>
              <a:rPr lang="ar-EG" sz="7200" b="1" dirty="0"/>
              <a:t> </a:t>
            </a:r>
            <a:r>
              <a:rPr lang="ar-EG" sz="7200" b="1" dirty="0" err="1"/>
              <a:t>إنت</a:t>
            </a:r>
            <a:r>
              <a:rPr lang="ar-EG" sz="7200" b="1" dirty="0"/>
              <a:t> هديت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ترسي وقرن خلاصي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عيني </a:t>
            </a:r>
            <a:r>
              <a:rPr lang="ar-EG" sz="7200" b="1" dirty="0" err="1"/>
              <a:t>شايفه</a:t>
            </a:r>
            <a:r>
              <a:rPr lang="ar-EG" sz="7200" b="1" dirty="0"/>
              <a:t> </a:t>
            </a:r>
            <a:r>
              <a:rPr lang="ar-EG" sz="7200" b="1" dirty="0" err="1"/>
              <a:t>إيديك</a:t>
            </a:r>
            <a:r>
              <a:rPr lang="ar-EG" sz="7200" b="1" dirty="0"/>
              <a:t> بحنان </a:t>
            </a:r>
          </a:p>
          <a:p>
            <a:pPr algn="ctr"/>
            <a:r>
              <a:rPr lang="ar-EG" sz="7200" b="1" dirty="0"/>
              <a:t>طول الطريق ماسكة يميني</a:t>
            </a:r>
            <a:br>
              <a:rPr lang="ar-EG" sz="7200" b="1" dirty="0"/>
            </a:br>
            <a:r>
              <a:rPr lang="ar-EG" sz="6600" b="1" dirty="0"/>
              <a:t>وف وادي ظل الموت فين ألاقي </a:t>
            </a:r>
            <a:r>
              <a:rPr lang="ar-EG" sz="7200" b="1" dirty="0"/>
              <a:t>حمايتي غير تحت جناحيك 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ترسي وقرن خلاصي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93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خير كل الأيام </a:t>
            </a:r>
            <a:r>
              <a:rPr lang="ar-EG" sz="7200" b="1" dirty="0" err="1"/>
              <a:t>ومراحم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جود ونعمة طول حياتي</a:t>
            </a:r>
            <a:br>
              <a:rPr lang="ar-EG" sz="7200" b="1" dirty="0"/>
            </a:br>
            <a:r>
              <a:rPr lang="ar-EG" sz="7200" b="1" dirty="0"/>
              <a:t>لمراعي خضرا تقود لمياه </a:t>
            </a:r>
          </a:p>
          <a:p>
            <a:pPr algn="ctr"/>
            <a:r>
              <a:rPr lang="ar-EG" sz="7200" b="1" dirty="0"/>
              <a:t>الراحة ترشدني </a:t>
            </a:r>
            <a:r>
              <a:rPr lang="ar-EG" sz="7200" b="1" dirty="0" err="1"/>
              <a:t>إيديك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ترسي وقرن خلاصي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72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121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304</cp:revision>
  <dcterms:created xsi:type="dcterms:W3CDTF">2021-12-07T14:30:00Z</dcterms:created>
  <dcterms:modified xsi:type="dcterms:W3CDTF">2024-04-17T08:01:31Z</dcterms:modified>
</cp:coreProperties>
</file>