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بنحط حياتنا قدامك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اتنا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َك 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جايين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شتاق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لك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ارجين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نيا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</a:p>
          <a:p>
            <a:pPr rtl="1"/>
            <a:endParaRPr kumimoji="0" lang="ar-EG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benhot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oddamak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wensallem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jayenlak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neshtaa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nebalak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kharjen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Donya</a:t>
            </a: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elawham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put our lives in front of You and surrender all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days. We come to You hoping to be Yours,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escaping from worldly cares. 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ياللي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الح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 لقيتنا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يت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ـــــــاتنا وح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يتنا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وقبلت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بقَـــى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يتن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ar-SA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zaman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laaitna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marret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behayatna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habbitna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weabeltena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nebaa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shaabak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bdammak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ghattetna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10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have found us with Your love, You came into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our lives and loved us, You accepted us to be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people and covered us with Your blood.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بقى لنفس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ونعيش أي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امنا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وليالين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شتاق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زائ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باط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وأماني 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 لين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momken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nebaa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lnafsina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layalina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neshtaa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batel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mosh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endParaRPr kumimoji="0" lang="es-E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can never just live our days and nights for ourselves.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put our hope in worthless things which are not ours.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149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دى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اتنا ليها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وظة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قبل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الكون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عايزين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ياهاع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شان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ما تح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بّ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نكون)</a:t>
            </a:r>
            <a: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aandak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khitta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2800" b="1" kern="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mahfoza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lkona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aayzen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nehyaha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aashan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matheb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ehna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nkon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lives have a plan with You, that was before the earth.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want to live it for Your glory just the way You‘d like us to.</a:t>
            </a:r>
            <a:endParaRPr lang="ar-EG" sz="105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59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SA" b="1" dirty="0"/>
              <a:t>ج</a:t>
            </a:r>
            <a:r>
              <a:rPr lang="ar-EG" b="1" dirty="0"/>
              <a:t>َ</a:t>
            </a:r>
            <a:r>
              <a:rPr lang="ar-SA" b="1" dirty="0"/>
              <a:t>ه</a:t>
            </a:r>
            <a:r>
              <a:rPr lang="ar-EG" b="1" dirty="0"/>
              <a:t>ِّ</a:t>
            </a:r>
            <a:r>
              <a:rPr lang="ar-SA" b="1" dirty="0"/>
              <a:t>ز</a:t>
            </a:r>
            <a:r>
              <a:rPr lang="ar-EG" b="1" dirty="0"/>
              <a:t>ْ</a:t>
            </a:r>
            <a:r>
              <a:rPr lang="ar-SA" b="1" dirty="0" err="1"/>
              <a:t>نا</a:t>
            </a:r>
            <a:r>
              <a:rPr lang="ar-SA" b="1" dirty="0"/>
              <a:t> جيش يشه</a:t>
            </a:r>
            <a:r>
              <a:rPr lang="ar-EG" b="1" dirty="0"/>
              <a:t>َ</a:t>
            </a:r>
            <a:r>
              <a:rPr lang="ar-SA" b="1" dirty="0"/>
              <a:t>د ع</a:t>
            </a:r>
            <a:r>
              <a:rPr lang="ar-EG" b="1" dirty="0"/>
              <a:t>َ</a:t>
            </a:r>
            <a:r>
              <a:rPr lang="ar-SA" b="1" dirty="0"/>
              <a:t>ن</a:t>
            </a:r>
            <a:r>
              <a:rPr lang="ar-EG" b="1" dirty="0"/>
              <a:t>َّ</a:t>
            </a:r>
            <a:r>
              <a:rPr lang="ar-SA" b="1" dirty="0"/>
              <a:t>ك</a:t>
            </a:r>
            <a:br>
              <a:rPr lang="ar-SA" b="1" dirty="0"/>
            </a:br>
            <a:r>
              <a:rPr lang="ar-SA" b="1" dirty="0"/>
              <a:t>ت</a:t>
            </a:r>
            <a:r>
              <a:rPr lang="ar-EG" b="1" dirty="0"/>
              <a:t>ِ</a:t>
            </a:r>
            <a:r>
              <a:rPr lang="ar-SA" b="1" dirty="0"/>
              <a:t>بقى أنت</a:t>
            </a:r>
            <a:r>
              <a:rPr lang="ar-EG" b="1" dirty="0"/>
              <a:t>َ</a:t>
            </a:r>
            <a:r>
              <a:rPr lang="ar-SA" b="1" dirty="0"/>
              <a:t> م</a:t>
            </a:r>
            <a:r>
              <a:rPr lang="ar-EG" b="1" dirty="0"/>
              <a:t>َ</a:t>
            </a:r>
            <a:r>
              <a:rPr lang="ar-SA" b="1" dirty="0"/>
              <a:t>ل</a:t>
            </a:r>
            <a:r>
              <a:rPr lang="ar-EG" b="1" dirty="0"/>
              <a:t>ِ</a:t>
            </a:r>
            <a:r>
              <a:rPr lang="ar-SA" b="1" dirty="0"/>
              <a:t>كنـــا وفرح</a:t>
            </a:r>
            <a:r>
              <a:rPr lang="ar-EG" b="1" dirty="0"/>
              <a:t>ِ</a:t>
            </a:r>
            <a:r>
              <a:rPr lang="ar-SA" b="1" dirty="0"/>
              <a:t>تن</a:t>
            </a:r>
            <a:r>
              <a:rPr lang="ar-EG" b="1" dirty="0"/>
              <a:t>ا</a:t>
            </a:r>
            <a:br>
              <a:rPr lang="ar-EG" b="1" dirty="0"/>
            </a:br>
            <a:r>
              <a:rPr lang="ar-SA" b="1" dirty="0"/>
              <a:t>والك</a:t>
            </a:r>
            <a:r>
              <a:rPr lang="ar-EG" b="1" dirty="0"/>
              <a:t>ِ</a:t>
            </a:r>
            <a:r>
              <a:rPr lang="ar-SA" b="1" dirty="0"/>
              <a:t>نز اللي م</a:t>
            </a:r>
            <a:r>
              <a:rPr lang="ar-EG" b="1" dirty="0"/>
              <a:t>َ</a:t>
            </a:r>
            <a:r>
              <a:rPr lang="ar-SA" b="1" dirty="0"/>
              <a:t>ال</a:t>
            </a:r>
            <a:r>
              <a:rPr lang="ar-EG" b="1" dirty="0"/>
              <a:t>ِ</a:t>
            </a:r>
            <a:r>
              <a:rPr lang="ar-SA" b="1" dirty="0"/>
              <a:t>ي ق</a:t>
            </a:r>
            <a:r>
              <a:rPr lang="ar-EG" b="1" dirty="0"/>
              <a:t>ُ</a:t>
            </a:r>
            <a:r>
              <a:rPr lang="ar-SA" b="1" dirty="0"/>
              <a:t>لوبن</a:t>
            </a:r>
            <a:r>
              <a:rPr lang="ar-EG" b="1" dirty="0"/>
              <a:t>ـــ</a:t>
            </a:r>
            <a:r>
              <a:rPr lang="ar-SA" b="1" dirty="0"/>
              <a:t>ا</a:t>
            </a:r>
            <a:br>
              <a:rPr lang="ar-SA" b="1" dirty="0"/>
            </a:br>
            <a:r>
              <a:rPr lang="ar-SA" b="1" dirty="0"/>
              <a:t>وه</a:t>
            </a:r>
            <a:r>
              <a:rPr lang="ar-EG" b="1" dirty="0"/>
              <a:t>َ</a:t>
            </a:r>
            <a:r>
              <a:rPr lang="ar-SA" b="1" dirty="0"/>
              <a:t>د</a:t>
            </a:r>
            <a:r>
              <a:rPr lang="ar-EG" b="1" dirty="0"/>
              <a:t>َ</a:t>
            </a:r>
            <a:r>
              <a:rPr lang="ar-SA" b="1" dirty="0"/>
              <a:t>فنا وك</a:t>
            </a:r>
            <a:r>
              <a:rPr lang="ar-EG" b="1" dirty="0"/>
              <a:t>ُ</a:t>
            </a:r>
            <a:r>
              <a:rPr lang="ar-SA" b="1" dirty="0"/>
              <a:t>ل</a:t>
            </a:r>
            <a:r>
              <a:rPr lang="ar-EG" b="1" dirty="0"/>
              <a:t>ّ</a:t>
            </a:r>
            <a:r>
              <a:rPr lang="ar-SA" b="1" dirty="0"/>
              <a:t> د</a:t>
            </a:r>
            <a:r>
              <a:rPr lang="ar-EG" b="1" dirty="0"/>
              <a:t>ُ</a:t>
            </a:r>
            <a:r>
              <a:rPr lang="ar-SA" b="1" dirty="0"/>
              <a:t>نيتن</a:t>
            </a:r>
            <a:r>
              <a:rPr lang="ar-EG" b="1" dirty="0"/>
              <a:t>ــ</a:t>
            </a:r>
            <a:r>
              <a:rPr lang="ar-SA" b="1" dirty="0"/>
              <a:t>ـــ</a:t>
            </a:r>
            <a:r>
              <a:rPr lang="ar-EG" b="1" dirty="0"/>
              <a:t>ـــــ</a:t>
            </a:r>
            <a:r>
              <a:rPr lang="ar-SA" b="1" dirty="0"/>
              <a:t>ا</a:t>
            </a:r>
            <a:endParaRPr lang="en-US" b="1" dirty="0"/>
          </a:p>
          <a:p>
            <a:pPr rtl="1"/>
            <a:br>
              <a:rPr lang="en-US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jahhezna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gesh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yeshhad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aannak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tebaanta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malekna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farhetna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kenz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olobna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wehadafna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wekolli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donyetna</a:t>
            </a:r>
            <a:br>
              <a:rPr lang="en-US" sz="900" b="1" dirty="0"/>
            </a:br>
            <a:endParaRPr lang="ar-EG" sz="900" b="1" dirty="0"/>
          </a:p>
          <a:p>
            <a:pPr rtl="1"/>
            <a:endParaRPr lang="ar-EG" sz="900" b="1" dirty="0"/>
          </a:p>
          <a:p>
            <a:pPr rtl="1"/>
            <a:br>
              <a:rPr lang="en-US" sz="900" b="1" dirty="0"/>
            </a:br>
            <a:r>
              <a:rPr lang="en-US" sz="2800" b="1" dirty="0"/>
              <a:t>We prepared an army to testify for You, You will</a:t>
            </a:r>
          </a:p>
          <a:p>
            <a:pPr rtl="1"/>
            <a:r>
              <a:rPr lang="en-US" sz="2800" b="1" dirty="0"/>
              <a:t> be our King and Joy, and the Treasure that fills</a:t>
            </a:r>
          </a:p>
          <a:p>
            <a:pPr rtl="1"/>
            <a:r>
              <a:rPr lang="en-US" sz="2800" b="1" dirty="0"/>
              <a:t> our hearts, our lives, and our world. 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292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اِكس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ر</a:t>
            </a:r>
            <a:r>
              <a:rPr lang="ar-EG" sz="4400" b="1" dirty="0">
                <a:cs typeface="+mn-cs"/>
              </a:rPr>
              <a:t>ْ</a:t>
            </a:r>
            <a:r>
              <a:rPr lang="ar-SA" sz="4400" b="1" dirty="0" err="1">
                <a:cs typeface="+mn-cs"/>
              </a:rPr>
              <a:t>نا</a:t>
            </a:r>
            <a:r>
              <a:rPr lang="ar-SA" sz="4400" b="1" dirty="0">
                <a:cs typeface="+mn-cs"/>
              </a:rPr>
              <a:t> ونوَّر</a:t>
            </a:r>
            <a:r>
              <a:rPr lang="ar-EG" sz="4400" b="1" dirty="0">
                <a:cs typeface="+mn-cs"/>
              </a:rPr>
              <a:t>ْ</a:t>
            </a:r>
            <a:r>
              <a:rPr lang="ar-SA" sz="4400" b="1" dirty="0" err="1">
                <a:cs typeface="+mn-cs"/>
              </a:rPr>
              <a:t>نا</a:t>
            </a:r>
            <a:r>
              <a:rPr lang="ar-SA" sz="4400" b="1" dirty="0">
                <a:cs typeface="+mn-cs"/>
              </a:rPr>
              <a:t> ب</a:t>
            </a:r>
            <a:r>
              <a:rPr lang="ar-EG" sz="4400" b="1" dirty="0">
                <a:cs typeface="+mn-cs"/>
              </a:rPr>
              <a:t>ِ</a:t>
            </a:r>
            <a:r>
              <a:rPr lang="ar-SA" sz="4400" b="1" dirty="0">
                <a:cs typeface="+mn-cs"/>
              </a:rPr>
              <a:t>ن</a:t>
            </a:r>
            <a:r>
              <a:rPr lang="ar-EG" sz="4400" b="1" dirty="0">
                <a:cs typeface="+mn-cs"/>
              </a:rPr>
              <a:t>ـــ</a:t>
            </a:r>
            <a:r>
              <a:rPr lang="ar-SA" sz="4400" b="1" dirty="0">
                <a:cs typeface="+mn-cs"/>
              </a:rPr>
              <a:t>ورك</a:t>
            </a:r>
            <a:br>
              <a:rPr lang="ar-SA" sz="4400" b="1" dirty="0">
                <a:cs typeface="+mn-cs"/>
              </a:rPr>
            </a:br>
            <a:r>
              <a:rPr lang="ar-SA" sz="4400" b="1" dirty="0">
                <a:cs typeface="+mn-cs"/>
              </a:rPr>
              <a:t>عيش فينا وادِّينا ح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ي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اتك</a:t>
            </a:r>
            <a:r>
              <a:rPr lang="ar-EG" sz="4400" b="1" dirty="0">
                <a:cs typeface="+mn-cs"/>
              </a:rPr>
              <a:t>)</a:t>
            </a:r>
            <a:r>
              <a:rPr lang="ar-EG" sz="2800" b="1" dirty="0">
                <a:cs typeface="+mn-cs"/>
              </a:rPr>
              <a:t>2</a:t>
            </a:r>
            <a:br>
              <a:rPr lang="ar-EG" sz="4400" b="1" dirty="0">
                <a:cs typeface="+mn-cs"/>
              </a:rPr>
            </a:br>
            <a:r>
              <a:rPr lang="ar-SA" sz="4400" b="1" dirty="0" err="1">
                <a:cs typeface="+mn-cs"/>
              </a:rPr>
              <a:t>إخفينا</a:t>
            </a:r>
            <a:r>
              <a:rPr lang="ar-SA" sz="4400" b="1" dirty="0">
                <a:cs typeface="+mn-cs"/>
              </a:rPr>
              <a:t> </a:t>
            </a:r>
            <a:r>
              <a:rPr lang="ar-SA" sz="4400" b="1" dirty="0" err="1">
                <a:cs typeface="+mn-cs"/>
              </a:rPr>
              <a:t>وإنت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 </a:t>
            </a:r>
            <a:r>
              <a:rPr lang="ar-EG" sz="4400" b="1" dirty="0">
                <a:cs typeface="+mn-cs"/>
              </a:rPr>
              <a:t>اِ</a:t>
            </a:r>
            <a:r>
              <a:rPr lang="ar-SA" sz="4400" b="1" dirty="0" err="1">
                <a:cs typeface="+mn-cs"/>
              </a:rPr>
              <a:t>ظه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ر فين</a:t>
            </a:r>
            <a:r>
              <a:rPr lang="ar-EG" sz="4400" b="1" dirty="0">
                <a:cs typeface="+mn-cs"/>
              </a:rPr>
              <a:t>ــــ</a:t>
            </a:r>
            <a:r>
              <a:rPr lang="ar-SA" sz="4400" b="1" dirty="0">
                <a:cs typeface="+mn-cs"/>
              </a:rPr>
              <a:t>ا</a:t>
            </a:r>
            <a:br>
              <a:rPr lang="ar-SA" sz="4400" b="1" dirty="0">
                <a:cs typeface="+mn-cs"/>
              </a:rPr>
            </a:br>
            <a:r>
              <a:rPr lang="ar-EG" sz="4400" b="1" dirty="0">
                <a:cs typeface="+mn-cs"/>
              </a:rPr>
              <a:t>(</a:t>
            </a:r>
            <a:r>
              <a:rPr lang="ar-SA" sz="4400" b="1" dirty="0">
                <a:cs typeface="+mn-cs"/>
              </a:rPr>
              <a:t>واِحفظنا ب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س</a:t>
            </a:r>
            <a:r>
              <a:rPr lang="ar-EG" sz="4400" b="1" dirty="0">
                <a:cs typeface="+mn-cs"/>
              </a:rPr>
              <a:t>ّ</a:t>
            </a:r>
            <a:r>
              <a:rPr lang="ar-SA" sz="4400" b="1" dirty="0">
                <a:cs typeface="+mn-cs"/>
              </a:rPr>
              <a:t> لم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ر</a:t>
            </a:r>
            <a:r>
              <a:rPr lang="ar-EG" sz="4400" b="1" dirty="0">
                <a:cs typeface="+mn-cs"/>
              </a:rPr>
              <a:t>ْ</a:t>
            </a:r>
            <a:r>
              <a:rPr lang="ar-SA" sz="4400" b="1" dirty="0">
                <a:cs typeface="+mn-cs"/>
              </a:rPr>
              <a:t>ض</a:t>
            </a:r>
            <a:r>
              <a:rPr lang="ar-EG" sz="4400" b="1" dirty="0">
                <a:cs typeface="+mn-cs"/>
              </a:rPr>
              <a:t>َ</a:t>
            </a:r>
            <a:r>
              <a:rPr lang="ar-SA" sz="4400" b="1" dirty="0">
                <a:cs typeface="+mn-cs"/>
              </a:rPr>
              <a:t>اتك)</a:t>
            </a:r>
            <a:r>
              <a:rPr lang="ar-SA" sz="2800" b="1" dirty="0">
                <a:cs typeface="+mn-cs"/>
              </a:rPr>
              <a:t>2</a:t>
            </a:r>
            <a:br>
              <a:rPr lang="ar-SA" sz="1600" b="1" dirty="0">
                <a:cs typeface="+mn-cs"/>
              </a:rPr>
            </a:br>
            <a:endParaRPr lang="en-US" sz="1600" b="1" dirty="0">
              <a:cs typeface="+mn-cs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ikserna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nawwarna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norak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aesh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fina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weddina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hayatak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ekhfina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wenta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azhar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fina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wehfazna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basse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lmarDatak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)2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  <a:p>
            <a:pPr algn="ctr"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Break us and light us with Your light, live through </a:t>
            </a:r>
          </a:p>
          <a:p>
            <a:pPr algn="ctr" rtl="1"/>
            <a:r>
              <a:rPr lang="en-US" sz="2400" b="1" dirty="0">
                <a:cs typeface="+mn-cs"/>
              </a:rPr>
              <a:t>us and give us Your life, humble us and show</a:t>
            </a:r>
          </a:p>
          <a:p>
            <a:pPr algn="ctr" rtl="1"/>
            <a:r>
              <a:rPr lang="en-US" sz="2400" b="1" dirty="0">
                <a:cs typeface="+mn-cs"/>
              </a:rPr>
              <a:t> Yourself through us and keep us only for Your will.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07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4097</TotalTime>
  <Words>719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2023-06-20T09:13:24Z</dcterms:modified>
</cp:coreProperties>
</file>