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0" r:id="rId3"/>
    <p:sldId id="428" r:id="rId4"/>
    <p:sldId id="429" r:id="rId5"/>
    <p:sldId id="430" r:id="rId6"/>
    <p:sldId id="431" r:id="rId7"/>
    <p:sldId id="43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0"/>
            <p14:sldId id="428"/>
            <p14:sldId id="429"/>
            <p14:sldId id="430"/>
            <p14:sldId id="431"/>
            <p14:sldId id="4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22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465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/>
              <a:t>ترنيمة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بمخافتــــــــك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1- 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(بمخافتك بمخافتك)2 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(أَسجد أمام هيكلك)2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فسمر خوفك في لحمي </a:t>
            </a:r>
          </a:p>
          <a:p>
            <a:pPr algn="ctr"/>
            <a:r>
              <a:rPr lang="ar-EG" sz="7200" b="1" dirty="0"/>
              <a:t>سمر خوفك في لحمي</a:t>
            </a:r>
          </a:p>
          <a:p>
            <a:pPr algn="ctr"/>
            <a:r>
              <a:rPr lang="ar-EG" sz="7200" b="1" dirty="0"/>
              <a:t> و(وحــــد قلبــــــي)2 </a:t>
            </a:r>
          </a:p>
          <a:p>
            <a:pPr algn="ctr"/>
            <a:r>
              <a:rPr lang="ar-EG" sz="7200" b="1" dirty="0"/>
              <a:t>(وحد قلبي لخوف اسمك)</a:t>
            </a:r>
            <a:r>
              <a:rPr lang="ar-EG" sz="6000" b="1" dirty="0"/>
              <a:t>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7155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2- 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و(بأشواقي بأشواقي)2 (أصرخ طالبا وجهك)2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 فأمر أن آتي إليك </a:t>
            </a:r>
          </a:p>
          <a:p>
            <a:pPr algn="ctr"/>
            <a:r>
              <a:rPr lang="ar-EG" sz="8000" b="1" dirty="0"/>
              <a:t>فأمر أَن آتي إليك</a:t>
            </a:r>
          </a:p>
          <a:p>
            <a:pPr algn="ctr"/>
            <a:r>
              <a:rPr lang="ar-EG" sz="8000" b="1" dirty="0"/>
              <a:t>وطيب قلبي طيب قلبي </a:t>
            </a:r>
            <a:r>
              <a:rPr lang="ar-EG" sz="8000" b="1" dirty="0" err="1"/>
              <a:t>و</a:t>
            </a:r>
            <a:r>
              <a:rPr lang="ar-EG" sz="8000" b="1" dirty="0"/>
              <a:t>(سكنه بين يديك)2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7155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3- 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(آتي بطيبي آتي بطيبي)2 (أسكبه على قدميك)2 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فاقبل حبي وأكمله </a:t>
            </a:r>
          </a:p>
          <a:p>
            <a:pPr algn="ctr" rtl="1"/>
            <a:r>
              <a:rPr lang="ar-EG" sz="7200" b="1" dirty="0"/>
              <a:t>اقبل حبي وأكمله </a:t>
            </a:r>
          </a:p>
          <a:p>
            <a:pPr algn="ctr" rtl="1"/>
            <a:r>
              <a:rPr lang="ar-EG" sz="7200" b="1" dirty="0"/>
              <a:t>و(</a:t>
            </a:r>
            <a:r>
              <a:rPr lang="ar-EG" sz="7200" b="1" dirty="0" err="1"/>
              <a:t>املأْ</a:t>
            </a:r>
            <a:r>
              <a:rPr lang="ar-EG" sz="7200" b="1" dirty="0"/>
              <a:t> قلبي)2 </a:t>
            </a:r>
          </a:p>
          <a:p>
            <a:pPr algn="ctr" rtl="1"/>
            <a:r>
              <a:rPr lang="ar-EG" sz="7200" b="1" dirty="0"/>
              <a:t>(</a:t>
            </a:r>
            <a:r>
              <a:rPr lang="ar-EG" sz="7200" b="1" dirty="0" err="1"/>
              <a:t>واملكله</a:t>
            </a:r>
            <a:r>
              <a:rPr lang="ar-EG" sz="7200" b="1" dirty="0"/>
              <a:t> بمحبتك)2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2050</TotalTime>
  <Words>105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304</cp:revision>
  <dcterms:created xsi:type="dcterms:W3CDTF">2021-12-07T14:30:00Z</dcterms:created>
  <dcterms:modified xsi:type="dcterms:W3CDTF">2024-04-17T08:21:58Z</dcterms:modified>
</cp:coreProperties>
</file>