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0" r:id="rId3"/>
    <p:sldId id="313" r:id="rId4"/>
    <p:sldId id="312" r:id="rId5"/>
    <p:sldId id="314" r:id="rId6"/>
    <p:sldId id="315" r:id="rId7"/>
    <p:sldId id="316" r:id="rId8"/>
    <p:sldId id="317" r:id="rId9"/>
    <p:sldId id="318" r:id="rId10"/>
    <p:sldId id="319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13"/>
            <p14:sldId id="312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93" d="100"/>
          <a:sy n="93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بسَمعِ </a:t>
            </a:r>
            <a:r>
              <a:rPr lang="ar-EG" altLang="ar-EG" sz="6000" b="1" dirty="0" err="1"/>
              <a:t>الأُذنِ</a:t>
            </a:r>
            <a:r>
              <a:rPr lang="ar-EG" altLang="ar-EG" sz="6000" b="1" dirty="0"/>
              <a:t> قد سَمِعتُ عَنكَ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(بسَمعِ الأُذنِ قد سَمِعتُ عَن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وَالآنَ قد رَأت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 عَينــــــــــــــي)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elothoni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sameato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raatka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en-US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SA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have heard of thee by the hearing of the ear: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but now mine eye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seeth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thee.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Job 42: 5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505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(بسَمعِ الأُذنِ قد سَمِعتُ عَن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وَالآنَ قد رَأت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 عَينــــــــــــــي)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elothoni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sameato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raatka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en-US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SA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have heard of thee by the hearing of the ear: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but now mine eye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seeth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thee.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Job 42: 5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36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</a:p>
          <a:p>
            <a:pPr rtl="1"/>
            <a:r>
              <a:rPr lang="ar-EG" sz="4800" b="1" dirty="0">
                <a:cs typeface="+mn-cs"/>
              </a:rPr>
              <a:t> (وَجَدْتَ حَبيبي فأمسَكتُهُ</a:t>
            </a:r>
            <a:br>
              <a:rPr lang="en-US" sz="4800" b="1" dirty="0">
                <a:cs typeface="+mn-cs"/>
              </a:rPr>
            </a:br>
            <a:r>
              <a:rPr lang="ar-EG" sz="4800" b="1" dirty="0">
                <a:cs typeface="+mn-cs"/>
              </a:rPr>
              <a:t>وَإلى خِبَائـــــي قد أدخَلتُــهُ)</a:t>
            </a:r>
            <a:r>
              <a:rPr lang="ar-EG" sz="2800" b="1" dirty="0">
                <a:cs typeface="+mn-cs"/>
              </a:rPr>
              <a:t>2</a:t>
            </a:r>
            <a:br>
              <a:rPr lang="en-US" sz="4800" b="1" dirty="0">
                <a:cs typeface="+mn-cs"/>
              </a:rPr>
            </a:br>
            <a:r>
              <a:rPr lang="ar-EG" sz="4800" b="1" dirty="0">
                <a:cs typeface="+mn-cs"/>
              </a:rPr>
              <a:t>كيفَ أعُـــــودُ وَأترُكُــــــــهُ</a:t>
            </a:r>
            <a:endParaRPr lang="en-US" sz="4800" b="1" dirty="0">
              <a:cs typeface="+mn-cs"/>
            </a:endParaRPr>
          </a:p>
          <a:p>
            <a:pPr rtl="1"/>
            <a:br>
              <a:rPr lang="en-US" sz="2400" b="1" dirty="0">
                <a:cs typeface="+mn-cs"/>
              </a:rPr>
            </a:br>
            <a:r>
              <a:rPr lang="en-US" sz="36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wajadto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habibi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fa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amsaktoho</a:t>
            </a:r>
            <a:br>
              <a:rPr lang="en-US" sz="3600" b="1" dirty="0">
                <a:solidFill>
                  <a:srgbClr val="FF0000"/>
                </a:solidFill>
                <a:cs typeface="+mn-cs"/>
              </a:rPr>
            </a:br>
            <a:r>
              <a:rPr lang="en-US" sz="36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ela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khebaai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qad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adkhaltoho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3600" b="1" dirty="0">
                <a:solidFill>
                  <a:srgbClr val="FF0000"/>
                </a:solidFill>
                <a:cs typeface="+mn-cs"/>
              </a:rPr>
            </a:br>
            <a:r>
              <a:rPr lang="en-US" sz="3600" b="1" dirty="0" err="1">
                <a:solidFill>
                  <a:srgbClr val="FF0000"/>
                </a:solidFill>
                <a:cs typeface="+mn-cs"/>
              </a:rPr>
              <a:t>kayfa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aaodo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atrokoho</a:t>
            </a:r>
            <a:endParaRPr lang="en-US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ar-SA" sz="800" b="1" dirty="0">
                <a:cs typeface="+mn-cs"/>
              </a:rPr>
            </a:br>
            <a:br>
              <a:rPr lang="ar-SA" sz="800" b="1" dirty="0">
                <a:cs typeface="+mn-cs"/>
              </a:rPr>
            </a:br>
            <a:r>
              <a:rPr lang="en-US" sz="2800" b="1" dirty="0">
                <a:cs typeface="+mn-cs"/>
              </a:rPr>
              <a:t>I found my beloved and took Him to my inner room.</a:t>
            </a:r>
          </a:p>
          <a:p>
            <a:pPr rtl="1"/>
            <a:r>
              <a:rPr lang="en-US" sz="2800" b="1" dirty="0">
                <a:cs typeface="+mn-cs"/>
              </a:rPr>
              <a:t> I can not leave Him anymore.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(بسَمعِ الأُذنِ قد سَمِعتُ عَن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وَالآنَ قد رَأت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 عَينــــــــــــــي)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(be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elothoni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sameato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raatka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en-US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SA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have heard of thee by the hearing of the ear: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but now mine eye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seeth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thee.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Job 42: 5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</a:p>
          <a:p>
            <a:pPr rtl="1"/>
            <a:r>
              <a:rPr lang="ar-EG" sz="4800" b="1" dirty="0">
                <a:cs typeface="+mn-cs"/>
              </a:rPr>
              <a:t> (مَن ذا يُغنيني عَن إنِّي أرَاكَ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ماذا يَشفيني غَيرُ رِضَـــــــــاكَ)</a:t>
            </a:r>
            <a:r>
              <a:rPr lang="ar-EG" sz="2800" b="1" dirty="0">
                <a:cs typeface="+mn-cs"/>
              </a:rPr>
              <a:t>2</a:t>
            </a:r>
            <a:br>
              <a:rPr lang="en-US" sz="4800" b="1" dirty="0">
                <a:cs typeface="+mn-cs"/>
              </a:rPr>
            </a:br>
            <a:r>
              <a:rPr lang="ar-EG" sz="4800" b="1" dirty="0">
                <a:cs typeface="+mn-cs"/>
              </a:rPr>
              <a:t>ماذا يَكفِينـــــــي عَن حُبِّك سِوَاكَ</a:t>
            </a:r>
            <a:endParaRPr lang="en-US" sz="4800" b="1" dirty="0">
              <a:cs typeface="+mn-cs"/>
            </a:endParaRPr>
          </a:p>
          <a:p>
            <a:pPr rtl="1"/>
            <a:br>
              <a:rPr lang="en-US" sz="2000" b="1" dirty="0"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(man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tha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yoghnini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enni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araka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matha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yashfini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ghayro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reDaka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matha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yakfini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aan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hobbaka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sewaka</a:t>
            </a:r>
            <a:endParaRPr lang="en-US" sz="2800" b="1" dirty="0">
              <a:solidFill>
                <a:srgbClr val="FF0000"/>
              </a:solidFill>
              <a:cs typeface="+mn-cs"/>
            </a:endParaRPr>
          </a:p>
          <a:p>
            <a:pPr rtl="1"/>
            <a:endParaRPr lang="ar-EG" sz="900" b="1" dirty="0"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What can replace seeing you? What heals me</a:t>
            </a:r>
          </a:p>
          <a:p>
            <a:pPr rtl="1"/>
            <a:r>
              <a:rPr lang="en-US" sz="2800" b="1" dirty="0">
                <a:cs typeface="+mn-cs"/>
              </a:rPr>
              <a:t> other than your acceptance?. What can replace Your love?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55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(بسَمعِ الأُذنِ قد سَمِعتُ عَن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وَالآنَ قد رَأت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 عَينــــــــــــــي)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elothoni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sameato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raatka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en-US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SA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have heard of thee by the hearing of the ear: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but now mine eye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seeth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thee.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Job 42: 5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12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</a:p>
          <a:p>
            <a:pPr rtl="1"/>
            <a:r>
              <a:rPr lang="ar-EG" sz="4000" b="1" dirty="0"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(زَادَني جُوعِي إلَيْكَ اِشتِياقا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ظَمآنُ قلبــــــي إلى لِقـــــاكَ)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لَيْتَنــــــي أشبَعُ مِن رُؤيَـــــاكَ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zadani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elayka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eshtiaqa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zamaano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qalbi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leqaka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laytani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ashbaao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roayaka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hunger to You and thirst to meet You.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I hope I get filled by seeing You.</a:t>
            </a:r>
            <a:endParaRPr lang="ar-EG" sz="2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30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(بسَمعِ الأُذنِ قد سَمِعتُ عَن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وَالآنَ قد رَأت</a:t>
            </a:r>
            <a:r>
              <a:rPr kumimoji="0" lang="ar-SA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ْ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 عَينــــــــــــــي)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elothoni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sameato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aanka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walaana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qad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raatka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aayni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lang="ar-EG" sz="700" b="1" baseline="30000" dirty="0">
              <a:solidFill>
                <a:srgbClr val="005024"/>
              </a:solidFill>
              <a:latin typeface="Calibri"/>
              <a:cs typeface="+mn-cs"/>
            </a:endParaRPr>
          </a:p>
          <a:p>
            <a:pPr algn="ctr" rtl="1"/>
            <a:endParaRPr kumimoji="0" lang="en-US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endParaRPr kumimoji="0" lang="ar-EG" sz="700" b="1" i="0" u="none" strike="noStrike" kern="1200" cap="none" spc="0" normalizeH="0" baseline="3000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algn="ctr" rtl="1"/>
            <a:br>
              <a:rPr kumimoji="0" lang="en-US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ar-SA" sz="700" b="1" i="0" u="none" strike="noStrike" kern="1200" cap="none" spc="0" normalizeH="0" baseline="3000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have heard of thee by the hearing of the ear:</a:t>
            </a:r>
          </a:p>
          <a:p>
            <a:pPr algn="ctr"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but now mine eye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seeth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thee. 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Job 42: 5</a:t>
            </a:r>
            <a:endParaRPr lang="ar-EG" sz="28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955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</a:p>
          <a:p>
            <a:pPr rtl="1"/>
            <a:r>
              <a:rPr lang="ar-EG" sz="4800" b="1" dirty="0">
                <a:cs typeface="+mn-cs"/>
              </a:rPr>
              <a:t> (يَحلو لِنفسي إلَيْكَ اِقتِرَابي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فَيَصِيرَ تِبرُ القَلبِ كالتُّرَابِ)</a:t>
            </a:r>
            <a:r>
              <a:rPr lang="ar-EG" sz="2800" b="1" dirty="0">
                <a:cs typeface="+mn-cs"/>
              </a:rPr>
              <a:t>2</a:t>
            </a:r>
            <a:br>
              <a:rPr lang="en-US" sz="4800" b="1" dirty="0">
                <a:cs typeface="+mn-cs"/>
              </a:rPr>
            </a:br>
            <a:r>
              <a:rPr lang="ar-EG" sz="4800" b="1" dirty="0">
                <a:cs typeface="+mn-cs"/>
              </a:rPr>
              <a:t>حَيْثُ لا يَفصِلُنــــا أيُّ حِجَابِ</a:t>
            </a:r>
            <a:endParaRPr lang="en-US" sz="4800" b="1" dirty="0">
              <a:cs typeface="+mn-cs"/>
            </a:endParaRPr>
          </a:p>
          <a:p>
            <a:pPr rtl="1"/>
            <a:br>
              <a:rPr lang="en-US" sz="1400" b="1" dirty="0"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yahlo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nafsi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elayka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eqterabi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>
                <a:solidFill>
                  <a:srgbClr val="FF0000"/>
                </a:solidFill>
                <a:cs typeface="+mn-cs"/>
              </a:rPr>
              <a:t>fa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yaSeera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tebro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alqalbi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kattorabi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sz="3200" b="1" dirty="0">
                <a:solidFill>
                  <a:srgbClr val="FF0000"/>
                </a:solidFill>
                <a:cs typeface="+mn-cs"/>
              </a:rPr>
            </a:b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haytho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la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yafSelona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ayyo</a:t>
            </a:r>
            <a:r>
              <a:rPr lang="en-US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+mn-cs"/>
              </a:rPr>
              <a:t>hejabi</a:t>
            </a:r>
            <a:endParaRPr lang="ar-EG" sz="32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800" b="1" dirty="0">
                <a:cs typeface="+mn-cs"/>
              </a:rPr>
              <a:t>I rejoice close to You. All the precious</a:t>
            </a:r>
          </a:p>
          <a:p>
            <a:pPr rtl="1"/>
            <a:r>
              <a:rPr lang="en-US" sz="2800" b="1" dirty="0">
                <a:cs typeface="+mn-cs"/>
              </a:rPr>
              <a:t> things become like dust when there is no</a:t>
            </a:r>
          </a:p>
          <a:p>
            <a:pPr rtl="1"/>
            <a:r>
              <a:rPr lang="en-US" sz="2800" b="1" dirty="0">
                <a:cs typeface="+mn-cs"/>
              </a:rPr>
              <a:t> barrier between me and You.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30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3904</TotalTime>
  <Words>565</Words>
  <Application>Microsoft Office PowerPoint</Application>
  <PresentationFormat>عرض على الشاشة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336</cp:revision>
  <dcterms:created xsi:type="dcterms:W3CDTF">2021-12-07T14:30:00Z</dcterms:created>
  <dcterms:modified xsi:type="dcterms:W3CDTF">2023-06-18T13:52:15Z</dcterms:modified>
</cp:coreProperties>
</file>