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5" r:id="rId2"/>
    <p:sldId id="312" r:id="rId3"/>
    <p:sldId id="313" r:id="rId4"/>
    <p:sldId id="315" r:id="rId5"/>
    <p:sldId id="314" r:id="rId6"/>
    <p:sldId id="328" r:id="rId7"/>
    <p:sldId id="317" r:id="rId8"/>
    <p:sldId id="318" r:id="rId9"/>
    <p:sldId id="319" r:id="rId10"/>
    <p:sldId id="329" r:id="rId11"/>
    <p:sldId id="321" r:id="rId12"/>
    <p:sldId id="322" r:id="rId13"/>
    <p:sldId id="323" r:id="rId14"/>
    <p:sldId id="330" r:id="rId15"/>
    <p:sldId id="29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13"/>
            <p14:sldId id="315"/>
            <p14:sldId id="314"/>
            <p14:sldId id="328"/>
            <p14:sldId id="317"/>
            <p14:sldId id="318"/>
            <p14:sldId id="319"/>
            <p14:sldId id="329"/>
            <p14:sldId id="321"/>
            <p14:sldId id="322"/>
            <p14:sldId id="323"/>
            <p14:sldId id="33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87" d="100"/>
          <a:sy n="87" d="100"/>
        </p:scale>
        <p:origin x="1784" y="4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 err="1"/>
              <a:t>باقدَّر</a:t>
            </a:r>
            <a:r>
              <a:rPr lang="ar-EG" altLang="ar-EG" sz="7200" b="1" dirty="0"/>
              <a:t> يا غالي يا ربي يسوع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ق : </a:t>
            </a: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باقَدَّر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يا غالي يا رَبِّي يَســــوع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وقوفك </a:t>
            </a: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مَعَايَا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في وَادِي الدُّمُـوع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باقَدَّر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وقوفَك </a:t>
            </a: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وِسَندِة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كفــــوفك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وِنورَك في لِيلي وِضَيِّ اِلشُّمُوع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باقَدَّر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يا غالي يا رَبِّي يَســــوع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algn="ctr" rtl="1"/>
            <a:b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baaaddar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ya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ghali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ya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rabbi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yasoua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wokofak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maaaya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fi wadi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eddomoa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baaddar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woaofak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we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sandet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kofofak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we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norak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fi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lili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we Daye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eshshomoa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baaddar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ya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ghali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ya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rabbi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yasoua</a:t>
            </a:r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algn="ctr"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Beloved Lord Jesus, I appreciate Your support </a:t>
            </a:r>
          </a:p>
          <a:p>
            <a:pPr algn="ctr"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and Your light in my weakness and my darkness.</a:t>
            </a:r>
            <a:endParaRPr lang="ar-EG" sz="3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303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3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-</a:t>
            </a:r>
          </a:p>
          <a:p>
            <a:pPr rtl="1"/>
            <a:r>
              <a:rPr lang="ar-EG" sz="4800" b="1" dirty="0"/>
              <a:t>سنيني اللي فاتِت مِشِيتها مَعَاك</a:t>
            </a:r>
            <a:br>
              <a:rPr lang="ar-EG" sz="4800" b="1" dirty="0"/>
            </a:br>
            <a:r>
              <a:rPr lang="ar-EG" sz="4800" b="1" dirty="0" err="1"/>
              <a:t>بتِقنِعنــــي</a:t>
            </a:r>
            <a:r>
              <a:rPr lang="ar-EG" sz="4800" b="1" dirty="0"/>
              <a:t> إنَّك أمَانـــــــي الوَحِيد</a:t>
            </a:r>
            <a:br>
              <a:rPr lang="ar-EG" sz="4800" b="1" dirty="0"/>
            </a:br>
            <a:r>
              <a:rPr lang="ar-EG" sz="4800" b="1" dirty="0"/>
              <a:t>وِبَهجِـــة خَلاصك </a:t>
            </a:r>
            <a:r>
              <a:rPr lang="ar-EG" sz="4800" b="1" dirty="0" err="1"/>
              <a:t>بتِملا</a:t>
            </a:r>
            <a:r>
              <a:rPr lang="ar-EG" sz="4800" b="1" dirty="0"/>
              <a:t> </a:t>
            </a:r>
            <a:r>
              <a:rPr lang="ar-EG" sz="4800" b="1" dirty="0" err="1"/>
              <a:t>سَمَايَـــا</a:t>
            </a:r>
            <a:br>
              <a:rPr lang="ar-EG" sz="4800" b="1" dirty="0"/>
            </a:br>
            <a:r>
              <a:rPr lang="ar-EG" sz="4800" b="1" dirty="0" err="1"/>
              <a:t>وِبتقوللــــي</a:t>
            </a:r>
            <a:r>
              <a:rPr lang="ar-EG" sz="4800" b="1" dirty="0"/>
              <a:t> إنَّك </a:t>
            </a:r>
            <a:r>
              <a:rPr lang="ar-EG" sz="4800" b="1" dirty="0" err="1"/>
              <a:t>مَعَـــايَــــا</a:t>
            </a:r>
            <a:r>
              <a:rPr lang="ar-EG" sz="4800" b="1" dirty="0"/>
              <a:t> أكيد</a:t>
            </a:r>
          </a:p>
          <a:p>
            <a:pPr rtl="1"/>
            <a:br>
              <a:rPr lang="ar-EG" sz="1600" b="1" dirty="0"/>
            </a:br>
            <a:r>
              <a:rPr lang="en-US" sz="2800" b="1" dirty="0" err="1">
                <a:solidFill>
                  <a:srgbClr val="FF0000"/>
                </a:solidFill>
              </a:rPr>
              <a:t>snini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elli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fatet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meshetaha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maak</a:t>
            </a:r>
            <a:br>
              <a:rPr lang="ar-EG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rgbClr val="FF0000"/>
                </a:solidFill>
              </a:rPr>
              <a:t>beteqneani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ennak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amani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alwaheed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>
                <a:solidFill>
                  <a:srgbClr val="FF0000"/>
                </a:solidFill>
              </a:rPr>
              <a:t>we </a:t>
            </a:r>
            <a:r>
              <a:rPr lang="en-US" sz="2800" b="1" dirty="0" err="1">
                <a:solidFill>
                  <a:srgbClr val="FF0000"/>
                </a:solidFill>
              </a:rPr>
              <a:t>bahjet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khalaSak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betemla</a:t>
            </a:r>
            <a:r>
              <a:rPr lang="en-US" sz="2800" b="1" dirty="0">
                <a:solidFill>
                  <a:srgbClr val="FF0000"/>
                </a:solidFill>
              </a:rPr>
              <a:t> samaya</a:t>
            </a:r>
            <a:br>
              <a:rPr lang="ar-EG" sz="2800" b="1" dirty="0">
                <a:solidFill>
                  <a:srgbClr val="FF0000"/>
                </a:solidFill>
              </a:rPr>
            </a:br>
            <a:r>
              <a:rPr lang="en-US" sz="2800" b="1" dirty="0">
                <a:solidFill>
                  <a:srgbClr val="FF0000"/>
                </a:solidFill>
              </a:rPr>
              <a:t>we </a:t>
            </a:r>
            <a:r>
              <a:rPr lang="en-US" sz="2800" b="1" dirty="0" err="1">
                <a:solidFill>
                  <a:srgbClr val="FF0000"/>
                </a:solidFill>
              </a:rPr>
              <a:t>betkolli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ennak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maaya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akeed</a:t>
            </a:r>
            <a:br>
              <a:rPr lang="en-US" sz="1200" b="1" dirty="0"/>
            </a:br>
            <a:r>
              <a:rPr lang="en-US" sz="2400" b="1" dirty="0"/>
              <a:t>All through the years You were assuring me that You are with me.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/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7785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بتِرحَم غَبَائي  شُرُوري وفُرَاقي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بتِرجَع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تِفَكَّرنـــي إنَّك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مَعَــايَــا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بحُبّ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 تِحَـــاصِر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وِإيدَك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تِناصِر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وِصُوتك يقول لي أنا لِيك حِمَايَة</a:t>
            </a: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beterham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ghabaai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shorodi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foraki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terjaa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tefakkarni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ennak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maaaya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tehaSer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tenaSer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Sotak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yekolli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ana leek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hemaya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had mercy for me and always supported me.</a:t>
            </a:r>
            <a:endParaRPr lang="ar-EG" sz="24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26828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وِجيت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بانحِني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لَك  وَأقَدَّر جمِيلَك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وَأقول لَك عَوَّضْني لآخِر الرُّبُوع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باقَدَّر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يا غالي يا رَبِّي يَســــــوع</a:t>
            </a: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jeet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banheni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addar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jemeelak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wakollak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aawwaDni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akher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erroboa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bakaddar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yasoua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come humbling myself and showing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appreciation and asking for compensation,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Beloved Lord Jesus.</a:t>
            </a:r>
            <a:endParaRPr lang="ar-EG" sz="28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27841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ق : </a:t>
            </a: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باقَدَّر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يا غالي يا رَبِّي يَســــوع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وقوفك </a:t>
            </a: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مَعَايَا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في وَادِي الدُّمُـوع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باقَدَّر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وقوفَك </a:t>
            </a: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وِسَندِة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كفــــوفك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وِنورَك في لِيلي وِضَيِّ اِلشُّمُوع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باقَدَّر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يا غالي يا رَبِّي يَســــوع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algn="ctr" rtl="1"/>
            <a:b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baaaddar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ya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ghali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ya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rabbi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yasoua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wokofak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maaaya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fi wadi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eddomoa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baaddar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woaofak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we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sandet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kofofak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we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norak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fi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lili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we Daye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eshshomoa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baaddar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ya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ghali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ya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rabbi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yasoua</a:t>
            </a:r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algn="ctr"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Beloved Lord Jesus, I appreciate Your support </a:t>
            </a:r>
          </a:p>
          <a:p>
            <a:pPr algn="ctr"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and Your light in my weakness and my darkness.</a:t>
            </a:r>
            <a:endParaRPr lang="ar-EG" sz="3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58900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ق : </a:t>
            </a: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باقَدَّر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يا غالي يا رَبِّي يَســــوع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وقوفك </a:t>
            </a: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مَعَايَا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في وَادِي الدُّمُـوع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باقَدَّر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وقوفَك </a:t>
            </a: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وِسَندِة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كفــــوفك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وِنورَك في لِيلي وِضَيِّ اِلشُّمُوع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باقَدَّر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يا غالي يا رَبِّي يَســــوع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algn="ctr" rtl="1"/>
            <a:b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baaaddar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ya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ghali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ya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rabbi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yasoua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wokofak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maaaya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fi wadi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eddomoa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baaddar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woaofak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we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sandet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kofofak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we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norak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fi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lili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we Daye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eshshomoa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baaddar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ya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ghali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ya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rabbi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yasoua</a:t>
            </a:r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algn="ctr"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Beloved Lord Jesus, I appreciate Your support </a:t>
            </a:r>
          </a:p>
          <a:p>
            <a:pPr algn="ctr"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and Your light in my weakness and my darkness.</a:t>
            </a:r>
            <a:endParaRPr lang="ar-EG" sz="3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1- </a:t>
            </a:r>
          </a:p>
          <a:p>
            <a:pPr rtl="1"/>
            <a:r>
              <a:rPr kumimoji="0" lang="ar-EG" sz="5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دا</a:t>
            </a:r>
            <a:r>
              <a:rPr kumimoji="0" lang="ar-EG" sz="5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كام مَرَّة شُفتك إلَه الأمَانَـة</a:t>
            </a:r>
            <a:br>
              <a:rPr kumimoji="0" lang="ar-EG" sz="5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sz="5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ماتِقدَرشي</a:t>
            </a:r>
            <a:r>
              <a:rPr kumimoji="0" lang="ar-EG" sz="5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تِنكِر في نفسك خِصَال</a:t>
            </a:r>
            <a:br>
              <a:rPr kumimoji="0" lang="ar-EG" sz="5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sz="5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لَكِن جُوَّا قلبي مِعَشِّش خِيَــانَـــة</a:t>
            </a:r>
            <a:br>
              <a:rPr kumimoji="0" lang="ar-EG" sz="5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sz="5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وِكان جُوَّا فِكري طُمُوحِي وآمَال</a:t>
            </a:r>
            <a:endParaRPr kumimoji="0" lang="en-US" sz="5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b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da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kam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marra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shoftak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elah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elamana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matekdarsh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tenker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nafsak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kheSal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laken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joa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albi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meaashshesh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khiana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kan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joa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fekri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tomohi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amaal</a:t>
            </a:r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You are always faithful even when I am selfish.</a:t>
            </a:r>
            <a:endParaRPr lang="ar-EG" sz="3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0716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فِضِلت تِدَاري وشَرِّي تِوَالــــي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مَعَ إنِّي في جَهلي رَفَضْتَك كتير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لأنَّك حَبيبــــي وِحُبَّك طَبيبــــي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ماقُلتِش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لِقلبـــــي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هاتِرجَع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كَسِير</a:t>
            </a:r>
          </a:p>
          <a:p>
            <a:pPr rtl="1"/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feDelt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tdari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sharri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tewali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jahli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rafaDtak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keteer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annak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habibi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tabibi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makoltesh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haterjaa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kaseer</a:t>
            </a: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have been healing me instead of breaking my heart.</a:t>
            </a:r>
            <a:endParaRPr lang="ar-EG" sz="28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672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وجَــاني كلامك  وجاب لي سَلامك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وجيت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باعتِرِف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لَك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وباسكُب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دُمُوع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باقَدَّر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يا غالي يا رَبِّي يَســــــــــوع</a:t>
            </a: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kalamak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jabli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salamak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jeet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baatereflak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baskob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domoa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baaddar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yasoua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2800" b="1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Your word brought peace to me so I come to confess and shed tears, beloved Lord Jesus.</a:t>
            </a:r>
            <a:endParaRPr lang="ar-EG" sz="3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8447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ق : </a:t>
            </a: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باقَدَّر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يا غالي يا رَبِّي يَســــوع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وقوفك </a:t>
            </a: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مَعَايَا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في وَادِي الدُّمُـوع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باقَدَّر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وقوفَك </a:t>
            </a: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وِسَندِة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كفــــوفك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وِنورَك في لِيلي وِضَيِّ اِلشُّمُوع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باقَدَّر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يا غالي يا رَبِّي يَســــوع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algn="ctr" rtl="1"/>
            <a:b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baaaddar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ya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ghali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ya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rabbi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yasoua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wokofak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maaaya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fi wadi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eddomoa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baaddar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woaofak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we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sandet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kofofak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we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norak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fi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lili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we Daye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eshshomoa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baaddar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ya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ghali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ya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rabbi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yasoua</a:t>
            </a:r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algn="ctr"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Beloved Lord Jesus, I appreciate Your support </a:t>
            </a:r>
          </a:p>
          <a:p>
            <a:pPr algn="ctr"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and Your light in my weakness and my darkness.</a:t>
            </a:r>
            <a:endParaRPr lang="ar-EG" sz="3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2101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2- </a:t>
            </a: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كتير كُنت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باعنِد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وَأكَسَّر كَلامَك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ما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بافرِقشي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عَن سَائر المَخلــوقات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باحَتِّم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في رَأيـــــي وَأضَيَّع سَلامَك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وِآخرِة إرَادتـــي خُسَـــارَة وِآهَات</a:t>
            </a:r>
          </a:p>
          <a:p>
            <a:pPr rtl="1"/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kteer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kont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baaned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wakassar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kalamak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bafreksh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saaer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elmakhlokat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bahattem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raii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waDayyaa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salamak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akhret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eradti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khosara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aahat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was stubborn and selfish that always led to losses</a:t>
            </a:r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7981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800" b="1" dirty="0" err="1"/>
              <a:t>باحَوِّش</a:t>
            </a:r>
            <a:r>
              <a:rPr lang="ar-EG" sz="4800" b="1" dirty="0"/>
              <a:t> لِنفســي وَأكَوِّم لِنفســي</a:t>
            </a:r>
            <a:br>
              <a:rPr lang="ar-EG" sz="4800" b="1" dirty="0"/>
            </a:br>
            <a:r>
              <a:rPr lang="ar-EG" sz="4800" b="1" dirty="0"/>
              <a:t>ومُش عَارِف إنِّي </a:t>
            </a:r>
            <a:r>
              <a:rPr lang="ar-EG" sz="4800" b="1" dirty="0" err="1"/>
              <a:t>باحَوِّش</a:t>
            </a:r>
            <a:r>
              <a:rPr lang="ar-EG" sz="4800" b="1" dirty="0"/>
              <a:t> نِفايَة</a:t>
            </a:r>
            <a:br>
              <a:rPr lang="ar-EG" sz="4800" b="1" dirty="0"/>
            </a:br>
            <a:r>
              <a:rPr lang="ar-EG" sz="4800" b="1" dirty="0"/>
              <a:t>وِلَمَّا وِصِلت لآخري في يَأسِـي</a:t>
            </a:r>
            <a:br>
              <a:rPr lang="ar-EG" sz="4800" b="1" dirty="0"/>
            </a:br>
            <a:r>
              <a:rPr lang="ar-EG" sz="4800" b="1" dirty="0"/>
              <a:t>صَرَخت يا رَبِّـــي وقُلت كِفايَة</a:t>
            </a:r>
          </a:p>
          <a:p>
            <a:pPr rtl="1"/>
            <a:br>
              <a:rPr lang="ar-EG" sz="2800" b="1" dirty="0"/>
            </a:br>
            <a:r>
              <a:rPr lang="en-US" sz="2800" b="1" dirty="0" err="1">
                <a:solidFill>
                  <a:srgbClr val="FF0000"/>
                </a:solidFill>
              </a:rPr>
              <a:t>bahawwesh</a:t>
            </a:r>
            <a:r>
              <a:rPr lang="en-US" sz="2800" b="1" dirty="0">
                <a:solidFill>
                  <a:srgbClr val="FF0000"/>
                </a:solidFill>
              </a:rPr>
              <a:t> le </a:t>
            </a:r>
            <a:r>
              <a:rPr lang="en-US" sz="2800" b="1" dirty="0" err="1">
                <a:solidFill>
                  <a:srgbClr val="FF0000"/>
                </a:solidFill>
              </a:rPr>
              <a:t>nafsi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wa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akawwem</a:t>
            </a:r>
            <a:r>
              <a:rPr lang="en-US" sz="2800" b="1" dirty="0">
                <a:solidFill>
                  <a:srgbClr val="FF0000"/>
                </a:solidFill>
              </a:rPr>
              <a:t> le </a:t>
            </a:r>
            <a:r>
              <a:rPr lang="en-US" sz="2800" b="1" dirty="0" err="1">
                <a:solidFill>
                  <a:srgbClr val="FF0000"/>
                </a:solidFill>
              </a:rPr>
              <a:t>nafsi</a:t>
            </a:r>
            <a:br>
              <a:rPr lang="ar-EG" sz="2800" b="1" dirty="0">
                <a:solidFill>
                  <a:srgbClr val="FF0000"/>
                </a:solidFill>
              </a:rPr>
            </a:br>
            <a:r>
              <a:rPr lang="en-US" sz="2800" b="1" dirty="0">
                <a:solidFill>
                  <a:srgbClr val="FF0000"/>
                </a:solidFill>
              </a:rPr>
              <a:t>we mosh </a:t>
            </a:r>
            <a:r>
              <a:rPr lang="en-US" sz="2800" b="1" dirty="0" err="1">
                <a:solidFill>
                  <a:srgbClr val="FF0000"/>
                </a:solidFill>
              </a:rPr>
              <a:t>aaref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enni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bahawwesh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nefaya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>
                <a:solidFill>
                  <a:srgbClr val="FF0000"/>
                </a:solidFill>
              </a:rPr>
              <a:t>we </a:t>
            </a:r>
            <a:r>
              <a:rPr lang="en-US" sz="2800" b="1" dirty="0" err="1">
                <a:solidFill>
                  <a:srgbClr val="FF0000"/>
                </a:solidFill>
              </a:rPr>
              <a:t>lamma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weSelt</a:t>
            </a:r>
            <a:r>
              <a:rPr lang="en-US" sz="2800" b="1" dirty="0">
                <a:solidFill>
                  <a:srgbClr val="FF0000"/>
                </a:solidFill>
              </a:rPr>
              <a:t> le </a:t>
            </a:r>
            <a:r>
              <a:rPr lang="en-US" sz="2800" b="1" dirty="0" err="1">
                <a:solidFill>
                  <a:srgbClr val="FF0000"/>
                </a:solidFill>
              </a:rPr>
              <a:t>aakhri</a:t>
            </a:r>
            <a:r>
              <a:rPr lang="en-US" sz="2800" b="1" dirty="0">
                <a:solidFill>
                  <a:srgbClr val="FF0000"/>
                </a:solidFill>
              </a:rPr>
              <a:t> fi </a:t>
            </a:r>
            <a:r>
              <a:rPr lang="en-US" sz="2800" b="1" dirty="0" err="1">
                <a:solidFill>
                  <a:srgbClr val="FF0000"/>
                </a:solidFill>
              </a:rPr>
              <a:t>yaasi</a:t>
            </a:r>
            <a:br>
              <a:rPr lang="ar-EG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rgbClr val="FF0000"/>
                </a:solidFill>
              </a:rPr>
              <a:t>Sarakht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ya</a:t>
            </a:r>
            <a:r>
              <a:rPr lang="en-US" sz="2800" b="1" dirty="0">
                <a:solidFill>
                  <a:srgbClr val="FF0000"/>
                </a:solidFill>
              </a:rPr>
              <a:t> rabbi we </a:t>
            </a:r>
            <a:r>
              <a:rPr lang="en-US" sz="2800" b="1" dirty="0" err="1">
                <a:solidFill>
                  <a:srgbClr val="FF0000"/>
                </a:solidFill>
              </a:rPr>
              <a:t>olt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kefaya</a:t>
            </a:r>
            <a:endParaRPr lang="en-US" sz="2400" b="1" dirty="0">
              <a:solidFill>
                <a:srgbClr val="FF0000"/>
              </a:solidFill>
            </a:endParaRPr>
          </a:p>
          <a:p>
            <a:pPr rtl="1"/>
            <a:br>
              <a:rPr lang="en-US" sz="800" b="1" dirty="0"/>
            </a:br>
            <a:br>
              <a:rPr lang="en-US" sz="800" b="1" dirty="0"/>
            </a:br>
            <a:r>
              <a:rPr lang="en-US" sz="2800" b="1" dirty="0"/>
              <a:t>I was saving rubbish, but I finally cry: Lord this is enough.</a:t>
            </a:r>
            <a:endParaRPr lang="ar-EG" sz="28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4450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5400" b="1" dirty="0"/>
              <a:t>ما </a:t>
            </a:r>
            <a:r>
              <a:rPr lang="ar-EG" sz="5400" b="1" dirty="0" err="1"/>
              <a:t>عُدْتِش</a:t>
            </a:r>
            <a:r>
              <a:rPr lang="ar-EG" sz="5400" b="1" dirty="0"/>
              <a:t> أسِيبَك </a:t>
            </a:r>
            <a:r>
              <a:rPr lang="ar-EG" sz="5400" b="1" dirty="0" err="1"/>
              <a:t>هاتَبِّت</a:t>
            </a:r>
            <a:r>
              <a:rPr lang="ar-EG" sz="5400" b="1" dirty="0"/>
              <a:t> في </a:t>
            </a:r>
            <a:r>
              <a:rPr lang="ar-EG" sz="5400" b="1" dirty="0" err="1"/>
              <a:t>إيدَك</a:t>
            </a:r>
            <a:br>
              <a:rPr lang="ar-EG" sz="5400" b="1" dirty="0"/>
            </a:br>
            <a:r>
              <a:rPr lang="ar-EG" sz="5400" b="1" dirty="0"/>
              <a:t>وِيبقَى مَكانك </a:t>
            </a:r>
            <a:r>
              <a:rPr lang="ar-EG" sz="5400" b="1" dirty="0" err="1"/>
              <a:t>دا</a:t>
            </a:r>
            <a:r>
              <a:rPr lang="ar-EG" sz="5400" b="1" dirty="0"/>
              <a:t> جُوَّا الضُّلــــوع</a:t>
            </a:r>
            <a:br>
              <a:rPr lang="ar-EG" sz="5400" b="1" dirty="0"/>
            </a:br>
            <a:r>
              <a:rPr lang="ar-EG" sz="5400" b="1" dirty="0" err="1"/>
              <a:t>باقَدَّر</a:t>
            </a:r>
            <a:r>
              <a:rPr lang="ar-EG" sz="5400" b="1" dirty="0"/>
              <a:t> يا غالي يا رَبِّي يَســـــوع</a:t>
            </a:r>
          </a:p>
          <a:p>
            <a:pPr rtl="1"/>
            <a:br>
              <a:rPr lang="ar-EG" sz="2800" b="1" dirty="0"/>
            </a:br>
            <a:r>
              <a:rPr lang="en-US" sz="3200" b="1" dirty="0" err="1">
                <a:solidFill>
                  <a:srgbClr val="FF0000"/>
                </a:solidFill>
              </a:rPr>
              <a:t>maaodtesh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aseebak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hatabbet</a:t>
            </a:r>
            <a:r>
              <a:rPr lang="en-US" sz="3200" b="1" dirty="0">
                <a:solidFill>
                  <a:srgbClr val="FF0000"/>
                </a:solidFill>
              </a:rPr>
              <a:t> fi </a:t>
            </a:r>
            <a:r>
              <a:rPr lang="en-US" sz="3200" b="1" dirty="0" err="1">
                <a:solidFill>
                  <a:srgbClr val="FF0000"/>
                </a:solidFill>
              </a:rPr>
              <a:t>edak</a:t>
            </a:r>
            <a:br>
              <a:rPr lang="ar-EG" sz="3200" b="1" dirty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>we </a:t>
            </a:r>
            <a:r>
              <a:rPr lang="en-US" sz="3200" b="1" dirty="0" err="1">
                <a:solidFill>
                  <a:srgbClr val="FF0000"/>
                </a:solidFill>
              </a:rPr>
              <a:t>yebka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makanak</a:t>
            </a:r>
            <a:r>
              <a:rPr lang="en-US" sz="3200" b="1" dirty="0">
                <a:solidFill>
                  <a:srgbClr val="FF0000"/>
                </a:solidFill>
              </a:rPr>
              <a:t> da </a:t>
            </a:r>
            <a:r>
              <a:rPr lang="en-US" sz="3200" b="1" dirty="0" err="1">
                <a:solidFill>
                  <a:srgbClr val="FF0000"/>
                </a:solidFill>
              </a:rPr>
              <a:t>joa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eDDoloa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 err="1">
                <a:solidFill>
                  <a:srgbClr val="FF0000"/>
                </a:solidFill>
              </a:rPr>
              <a:t>bakaddar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ya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ghali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ya</a:t>
            </a:r>
            <a:r>
              <a:rPr lang="en-US" sz="3200" b="1" dirty="0">
                <a:solidFill>
                  <a:srgbClr val="FF0000"/>
                </a:solidFill>
              </a:rPr>
              <a:t> rabbi </a:t>
            </a:r>
            <a:r>
              <a:rPr lang="en-US" sz="3200" b="1" dirty="0" err="1">
                <a:solidFill>
                  <a:srgbClr val="FF0000"/>
                </a:solidFill>
              </a:rPr>
              <a:t>yasoua</a:t>
            </a:r>
            <a:endParaRPr lang="en-US" sz="3200" b="1" dirty="0">
              <a:solidFill>
                <a:srgbClr val="FF0000"/>
              </a:solidFill>
            </a:endParaRPr>
          </a:p>
          <a:p>
            <a:pPr rtl="1"/>
            <a:endParaRPr lang="ar-EG" sz="1000" b="1" dirty="0"/>
          </a:p>
          <a:p>
            <a:pPr rtl="1"/>
            <a:br>
              <a:rPr lang="en-US" sz="1000" b="1" dirty="0"/>
            </a:br>
            <a:br>
              <a:rPr lang="en-US" sz="1000" b="1" dirty="0"/>
            </a:br>
            <a:r>
              <a:rPr lang="en-US" sz="3200" b="1" dirty="0"/>
              <a:t>I will never leave You again and will keep You in</a:t>
            </a:r>
          </a:p>
          <a:p>
            <a:pPr rtl="1"/>
            <a:r>
              <a:rPr lang="en-US" sz="3200" b="1" dirty="0"/>
              <a:t> my heart, Beloved Lord Jesus.</a:t>
            </a:r>
            <a:endParaRPr lang="ar-EG" sz="3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9834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3855</TotalTime>
  <Words>903</Words>
  <Application>Microsoft Office PowerPoint</Application>
  <PresentationFormat>عرض على الشاشة (4:3)</PresentationFormat>
  <Paragraphs>55</Paragraphs>
  <Slides>15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9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333</cp:revision>
  <dcterms:created xsi:type="dcterms:W3CDTF">2021-12-07T14:30:00Z</dcterms:created>
  <dcterms:modified xsi:type="dcterms:W3CDTF">2023-06-04T08:19:54Z</dcterms:modified>
</cp:coreProperties>
</file>